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1" r:id="rId2"/>
    <p:sldId id="261" r:id="rId3"/>
    <p:sldId id="268" r:id="rId4"/>
    <p:sldId id="312" r:id="rId5"/>
    <p:sldId id="314" r:id="rId6"/>
    <p:sldId id="280" r:id="rId7"/>
    <p:sldId id="316" r:id="rId8"/>
    <p:sldId id="272" r:id="rId9"/>
    <p:sldId id="319" r:id="rId10"/>
    <p:sldId id="320" r:id="rId11"/>
    <p:sldId id="321" r:id="rId12"/>
    <p:sldId id="322" r:id="rId13"/>
    <p:sldId id="323" r:id="rId14"/>
    <p:sldId id="324" r:id="rId15"/>
    <p:sldId id="318" r:id="rId16"/>
    <p:sldId id="325" r:id="rId17"/>
    <p:sldId id="326" r:id="rId18"/>
    <p:sldId id="328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9EF"/>
    <a:srgbClr val="6441E9"/>
    <a:srgbClr val="6163EC"/>
    <a:srgbClr val="FFFFFF"/>
    <a:srgbClr val="8853E5"/>
    <a:srgbClr val="5EC9F3"/>
    <a:srgbClr val="D57DDB"/>
    <a:srgbClr val="A060E2"/>
    <a:srgbClr val="6340E9"/>
    <a:srgbClr val="5CC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6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4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40C29-44CA-42FC-968E-491593A45C5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8A19B-E9B2-46BA-A5C9-905574930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88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F859A-7472-49C2-988E-213F8CB2BE1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622C8-6118-4EAD-931A-B08FF5E8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9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226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622C8-6118-4EAD-931A-B08FF5E88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69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622C8-6118-4EAD-931A-B08FF5E88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0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622C8-6118-4EAD-931A-B08FF5E88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5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4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89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8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40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115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9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6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63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7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708477" y="1165928"/>
            <a:ext cx="5406003" cy="2914585"/>
          </a:xfrm>
          <a:custGeom>
            <a:avLst/>
            <a:gdLst>
              <a:gd name="connsiteX0" fmla="*/ 2592989 w 5406003"/>
              <a:gd name="connsiteY0" fmla="*/ 1 h 2914585"/>
              <a:gd name="connsiteX1" fmla="*/ 4056949 w 5406003"/>
              <a:gd name="connsiteY1" fmla="*/ 214790 h 2914585"/>
              <a:gd name="connsiteX2" fmla="*/ 5035878 w 5406003"/>
              <a:gd name="connsiteY2" fmla="*/ 797479 h 2914585"/>
              <a:gd name="connsiteX3" fmla="*/ 4933008 w 5406003"/>
              <a:gd name="connsiteY3" fmla="*/ 2556686 h 2914585"/>
              <a:gd name="connsiteX4" fmla="*/ 4152199 w 5406003"/>
              <a:gd name="connsiteY4" fmla="*/ 2914585 h 2914585"/>
              <a:gd name="connsiteX5" fmla="*/ 1283334 w 5406003"/>
              <a:gd name="connsiteY5" fmla="*/ 2800285 h 2914585"/>
              <a:gd name="connsiteX6" fmla="*/ 277735 w 5406003"/>
              <a:gd name="connsiteY6" fmla="*/ 2309036 h 2914585"/>
              <a:gd name="connsiteX7" fmla="*/ 11035 w 5406003"/>
              <a:gd name="connsiteY7" fmla="*/ 1163239 h 2914585"/>
              <a:gd name="connsiteX8" fmla="*/ 757554 w 5406003"/>
              <a:gd name="connsiteY8" fmla="*/ 313850 h 2914585"/>
              <a:gd name="connsiteX9" fmla="*/ 2592989 w 5406003"/>
              <a:gd name="connsiteY9" fmla="*/ 1 h 29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6003" h="2914585">
                <a:moveTo>
                  <a:pt x="2592989" y="1"/>
                </a:moveTo>
                <a:cubicBezTo>
                  <a:pt x="3031128" y="-157"/>
                  <a:pt x="3407355" y="87790"/>
                  <a:pt x="4056949" y="214790"/>
                </a:cubicBezTo>
                <a:cubicBezTo>
                  <a:pt x="4594784" y="374810"/>
                  <a:pt x="4586298" y="316794"/>
                  <a:pt x="5035878" y="797479"/>
                </a:cubicBezTo>
                <a:cubicBezTo>
                  <a:pt x="5396558" y="1359751"/>
                  <a:pt x="5688658" y="1632464"/>
                  <a:pt x="4933008" y="2556686"/>
                </a:cubicBezTo>
                <a:cubicBezTo>
                  <a:pt x="4734888" y="2793531"/>
                  <a:pt x="4381424" y="2914585"/>
                  <a:pt x="4152199" y="2914585"/>
                </a:cubicBezTo>
                <a:lnTo>
                  <a:pt x="1283334" y="2800285"/>
                </a:lnTo>
                <a:cubicBezTo>
                  <a:pt x="863609" y="2724085"/>
                  <a:pt x="552055" y="2690661"/>
                  <a:pt x="277735" y="2309036"/>
                </a:cubicBezTo>
                <a:cubicBezTo>
                  <a:pt x="11035" y="1844554"/>
                  <a:pt x="-23255" y="1620101"/>
                  <a:pt x="11035" y="1163239"/>
                </a:cubicBezTo>
                <a:cubicBezTo>
                  <a:pt x="-8015" y="1124514"/>
                  <a:pt x="257819" y="603410"/>
                  <a:pt x="757554" y="313850"/>
                </a:cubicBezTo>
                <a:cubicBezTo>
                  <a:pt x="1654798" y="88425"/>
                  <a:pt x="2154850" y="160"/>
                  <a:pt x="2592989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4044" y="2469535"/>
            <a:ext cx="5406003" cy="2914585"/>
          </a:xfrm>
          <a:custGeom>
            <a:avLst/>
            <a:gdLst>
              <a:gd name="connsiteX0" fmla="*/ 2813015 w 5406003"/>
              <a:gd name="connsiteY0" fmla="*/ 1 h 2914585"/>
              <a:gd name="connsiteX1" fmla="*/ 4648450 w 5406003"/>
              <a:gd name="connsiteY1" fmla="*/ 313850 h 2914585"/>
              <a:gd name="connsiteX2" fmla="*/ 5394969 w 5406003"/>
              <a:gd name="connsiteY2" fmla="*/ 1163239 h 2914585"/>
              <a:gd name="connsiteX3" fmla="*/ 5128269 w 5406003"/>
              <a:gd name="connsiteY3" fmla="*/ 2309036 h 2914585"/>
              <a:gd name="connsiteX4" fmla="*/ 4122670 w 5406003"/>
              <a:gd name="connsiteY4" fmla="*/ 2800285 h 2914585"/>
              <a:gd name="connsiteX5" fmla="*/ 1253805 w 5406003"/>
              <a:gd name="connsiteY5" fmla="*/ 2914585 h 2914585"/>
              <a:gd name="connsiteX6" fmla="*/ 472996 w 5406003"/>
              <a:gd name="connsiteY6" fmla="*/ 2556686 h 2914585"/>
              <a:gd name="connsiteX7" fmla="*/ 370126 w 5406003"/>
              <a:gd name="connsiteY7" fmla="*/ 797479 h 2914585"/>
              <a:gd name="connsiteX8" fmla="*/ 1349055 w 5406003"/>
              <a:gd name="connsiteY8" fmla="*/ 214790 h 2914585"/>
              <a:gd name="connsiteX9" fmla="*/ 2813015 w 5406003"/>
              <a:gd name="connsiteY9" fmla="*/ 1 h 29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6003" h="2914585">
                <a:moveTo>
                  <a:pt x="2813015" y="1"/>
                </a:moveTo>
                <a:cubicBezTo>
                  <a:pt x="3251154" y="160"/>
                  <a:pt x="3751206" y="88425"/>
                  <a:pt x="4648450" y="313850"/>
                </a:cubicBezTo>
                <a:cubicBezTo>
                  <a:pt x="5148185" y="603410"/>
                  <a:pt x="5414019" y="1124514"/>
                  <a:pt x="5394969" y="1163239"/>
                </a:cubicBezTo>
                <a:cubicBezTo>
                  <a:pt x="5429259" y="1620101"/>
                  <a:pt x="5394969" y="1844554"/>
                  <a:pt x="5128269" y="2309036"/>
                </a:cubicBezTo>
                <a:cubicBezTo>
                  <a:pt x="4853949" y="2690661"/>
                  <a:pt x="4542395" y="2724085"/>
                  <a:pt x="4122670" y="2800285"/>
                </a:cubicBezTo>
                <a:lnTo>
                  <a:pt x="1253805" y="2914585"/>
                </a:lnTo>
                <a:cubicBezTo>
                  <a:pt x="1024580" y="2914585"/>
                  <a:pt x="671116" y="2793531"/>
                  <a:pt x="472996" y="2556686"/>
                </a:cubicBezTo>
                <a:cubicBezTo>
                  <a:pt x="-282654" y="1632464"/>
                  <a:pt x="9446" y="1359751"/>
                  <a:pt x="370126" y="797479"/>
                </a:cubicBezTo>
                <a:cubicBezTo>
                  <a:pt x="819706" y="316794"/>
                  <a:pt x="811220" y="374810"/>
                  <a:pt x="1349055" y="214790"/>
                </a:cubicBezTo>
                <a:cubicBezTo>
                  <a:pt x="1998649" y="87790"/>
                  <a:pt x="2374876" y="-157"/>
                  <a:pt x="2813015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8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66667">
                                      <p:stCondLst>
                                        <p:cond delay="3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nodePh="1" p14:presetBounceEnd="66667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3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142138" y="3227817"/>
            <a:ext cx="3302001" cy="3302000"/>
          </a:xfrm>
          <a:custGeom>
            <a:avLst/>
            <a:gdLst>
              <a:gd name="connsiteX0" fmla="*/ 1651001 w 3302001"/>
              <a:gd name="connsiteY0" fmla="*/ 0 h 3302000"/>
              <a:gd name="connsiteX1" fmla="*/ 3302001 w 3302001"/>
              <a:gd name="connsiteY1" fmla="*/ 1651000 h 3302000"/>
              <a:gd name="connsiteX2" fmla="*/ 1651001 w 3302001"/>
              <a:gd name="connsiteY2" fmla="*/ 3302000 h 3302000"/>
              <a:gd name="connsiteX3" fmla="*/ 0 w 3302001"/>
              <a:gd name="connsiteY3" fmla="*/ 1651000 h 3302000"/>
              <a:gd name="connsiteX4" fmla="*/ 1651001 w 3302001"/>
              <a:gd name="connsiteY4" fmla="*/ 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2001" h="3302000">
                <a:moveTo>
                  <a:pt x="1651001" y="0"/>
                </a:moveTo>
                <a:cubicBezTo>
                  <a:pt x="2562873" y="0"/>
                  <a:pt x="3302001" y="739128"/>
                  <a:pt x="3302001" y="1651000"/>
                </a:cubicBezTo>
                <a:cubicBezTo>
                  <a:pt x="3302001" y="2562872"/>
                  <a:pt x="2562873" y="3302000"/>
                  <a:pt x="1651001" y="3302000"/>
                </a:cubicBezTo>
                <a:cubicBezTo>
                  <a:pt x="739129" y="3302000"/>
                  <a:pt x="0" y="2562872"/>
                  <a:pt x="0" y="1651000"/>
                </a:cubicBezTo>
                <a:cubicBezTo>
                  <a:pt x="0" y="739128"/>
                  <a:pt x="739129" y="0"/>
                  <a:pt x="1651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695413" y="342637"/>
            <a:ext cx="3302001" cy="3302000"/>
          </a:xfrm>
          <a:custGeom>
            <a:avLst/>
            <a:gdLst>
              <a:gd name="connsiteX0" fmla="*/ 1651000 w 3302001"/>
              <a:gd name="connsiteY0" fmla="*/ 0 h 3302000"/>
              <a:gd name="connsiteX1" fmla="*/ 3302001 w 3302001"/>
              <a:gd name="connsiteY1" fmla="*/ 1651000 h 3302000"/>
              <a:gd name="connsiteX2" fmla="*/ 1651000 w 3302001"/>
              <a:gd name="connsiteY2" fmla="*/ 3302000 h 3302000"/>
              <a:gd name="connsiteX3" fmla="*/ 0 w 3302001"/>
              <a:gd name="connsiteY3" fmla="*/ 1651000 h 3302000"/>
              <a:gd name="connsiteX4" fmla="*/ 1651000 w 3302001"/>
              <a:gd name="connsiteY4" fmla="*/ 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2001" h="3302000">
                <a:moveTo>
                  <a:pt x="1651000" y="0"/>
                </a:moveTo>
                <a:cubicBezTo>
                  <a:pt x="2562872" y="0"/>
                  <a:pt x="3302001" y="739128"/>
                  <a:pt x="3302001" y="1651000"/>
                </a:cubicBezTo>
                <a:cubicBezTo>
                  <a:pt x="3302001" y="2562872"/>
                  <a:pt x="2562872" y="3302000"/>
                  <a:pt x="1651000" y="3302000"/>
                </a:cubicBezTo>
                <a:cubicBezTo>
                  <a:pt x="739128" y="3302000"/>
                  <a:pt x="0" y="2562872"/>
                  <a:pt x="0" y="1651000"/>
                </a:cubicBezTo>
                <a:cubicBezTo>
                  <a:pt x="0" y="739128"/>
                  <a:pt x="739128" y="0"/>
                  <a:pt x="1651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9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 p14:presetBounceEnd="66667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6667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3" grpId="0"/>
        </p:bldLst>
      </p:timing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942861" y="4062828"/>
            <a:ext cx="4541142" cy="2500428"/>
          </a:xfrm>
          <a:custGeom>
            <a:avLst/>
            <a:gdLst>
              <a:gd name="connsiteX0" fmla="*/ 927127 w 4541142"/>
              <a:gd name="connsiteY0" fmla="*/ 2338 h 2500428"/>
              <a:gd name="connsiteX1" fmla="*/ 1194393 w 4541142"/>
              <a:gd name="connsiteY1" fmla="*/ 23928 h 2500428"/>
              <a:gd name="connsiteX2" fmla="*/ 3207343 w 4541142"/>
              <a:gd name="connsiteY2" fmla="*/ 176328 h 2500428"/>
              <a:gd name="connsiteX3" fmla="*/ 4369393 w 4541142"/>
              <a:gd name="connsiteY3" fmla="*/ 1338378 h 2500428"/>
              <a:gd name="connsiteX4" fmla="*/ 4536080 w 4541142"/>
              <a:gd name="connsiteY4" fmla="*/ 1507446 h 2500428"/>
              <a:gd name="connsiteX5" fmla="*/ 3207343 w 4541142"/>
              <a:gd name="connsiteY5" fmla="*/ 2500428 h 2500428"/>
              <a:gd name="connsiteX6" fmla="*/ 1207093 w 4541142"/>
              <a:gd name="connsiteY6" fmla="*/ 2500428 h 2500428"/>
              <a:gd name="connsiteX7" fmla="*/ 45043 w 4541142"/>
              <a:gd name="connsiteY7" fmla="*/ 1338378 h 2500428"/>
              <a:gd name="connsiteX8" fmla="*/ 927127 w 4541142"/>
              <a:gd name="connsiteY8" fmla="*/ 2338 h 250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1142" h="2500428">
                <a:moveTo>
                  <a:pt x="927127" y="2338"/>
                </a:moveTo>
                <a:cubicBezTo>
                  <a:pt x="1009026" y="5719"/>
                  <a:pt x="1097925" y="12815"/>
                  <a:pt x="1194393" y="23928"/>
                </a:cubicBezTo>
                <a:cubicBezTo>
                  <a:pt x="2392426" y="411278"/>
                  <a:pt x="2536360" y="125528"/>
                  <a:pt x="3207343" y="176328"/>
                </a:cubicBezTo>
                <a:cubicBezTo>
                  <a:pt x="3849125" y="176328"/>
                  <a:pt x="3651843" y="747396"/>
                  <a:pt x="4369393" y="1338378"/>
                </a:cubicBezTo>
                <a:cubicBezTo>
                  <a:pt x="4415430" y="1392353"/>
                  <a:pt x="4571005" y="1401083"/>
                  <a:pt x="4536080" y="1507446"/>
                </a:cubicBezTo>
                <a:cubicBezTo>
                  <a:pt x="4486074" y="1646784"/>
                  <a:pt x="3849125" y="2500428"/>
                  <a:pt x="3207343" y="2500428"/>
                </a:cubicBezTo>
                <a:lnTo>
                  <a:pt x="1207093" y="2500428"/>
                </a:lnTo>
                <a:cubicBezTo>
                  <a:pt x="565311" y="2500428"/>
                  <a:pt x="45043" y="1980160"/>
                  <a:pt x="45043" y="1338378"/>
                </a:cubicBezTo>
                <a:cubicBezTo>
                  <a:pt x="45043" y="736707"/>
                  <a:pt x="-301362" y="-48379"/>
                  <a:pt x="927127" y="23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81297" y="482907"/>
            <a:ext cx="3946349" cy="3585630"/>
          </a:xfrm>
          <a:custGeom>
            <a:avLst/>
            <a:gdLst>
              <a:gd name="connsiteX0" fmla="*/ 2227258 w 3946349"/>
              <a:gd name="connsiteY0" fmla="*/ 1784 h 3585630"/>
              <a:gd name="connsiteX1" fmla="*/ 3357162 w 3946349"/>
              <a:gd name="connsiteY1" fmla="*/ 963827 h 3585630"/>
              <a:gd name="connsiteX2" fmla="*/ 3367888 w 3946349"/>
              <a:gd name="connsiteY2" fmla="*/ 979571 h 3585630"/>
              <a:gd name="connsiteX3" fmla="*/ 2923775 w 3946349"/>
              <a:gd name="connsiteY3" fmla="*/ 3322102 h 3585630"/>
              <a:gd name="connsiteX4" fmla="*/ 581244 w 3946349"/>
              <a:gd name="connsiteY4" fmla="*/ 2877990 h 3585630"/>
              <a:gd name="connsiteX5" fmla="*/ 570519 w 3946349"/>
              <a:gd name="connsiteY5" fmla="*/ 2862246 h 3585630"/>
              <a:gd name="connsiteX6" fmla="*/ 1014631 w 3946349"/>
              <a:gd name="connsiteY6" fmla="*/ 519715 h 3585630"/>
              <a:gd name="connsiteX7" fmla="*/ 1579586 w 3946349"/>
              <a:gd name="connsiteY7" fmla="*/ 215513 h 3585630"/>
              <a:gd name="connsiteX8" fmla="*/ 2227258 w 3946349"/>
              <a:gd name="connsiteY8" fmla="*/ 1784 h 358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6349" h="3585630">
                <a:moveTo>
                  <a:pt x="2227258" y="1784"/>
                </a:moveTo>
                <a:cubicBezTo>
                  <a:pt x="2655437" y="31700"/>
                  <a:pt x="2996751" y="434789"/>
                  <a:pt x="3357162" y="963827"/>
                </a:cubicBezTo>
                <a:lnTo>
                  <a:pt x="3367888" y="979571"/>
                </a:lnTo>
                <a:cubicBezTo>
                  <a:pt x="4239226" y="2377011"/>
                  <a:pt x="4153644" y="2864580"/>
                  <a:pt x="2923775" y="3322102"/>
                </a:cubicBezTo>
                <a:cubicBezTo>
                  <a:pt x="1693906" y="3779624"/>
                  <a:pt x="1105478" y="3647500"/>
                  <a:pt x="581244" y="2877990"/>
                </a:cubicBezTo>
                <a:lnTo>
                  <a:pt x="570519" y="2862246"/>
                </a:lnTo>
                <a:cubicBezTo>
                  <a:pt x="-534025" y="1393172"/>
                  <a:pt x="159316" y="917999"/>
                  <a:pt x="1014631" y="519715"/>
                </a:cubicBezTo>
                <a:lnTo>
                  <a:pt x="1579586" y="215513"/>
                </a:lnTo>
                <a:cubicBezTo>
                  <a:pt x="1820058" y="51690"/>
                  <a:pt x="2032632" y="-11814"/>
                  <a:pt x="2227258" y="17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680945" y="565805"/>
            <a:ext cx="6323685" cy="3832516"/>
          </a:xfrm>
          <a:custGeom>
            <a:avLst/>
            <a:gdLst>
              <a:gd name="connsiteX0" fmla="*/ 2100160 w 6323685"/>
              <a:gd name="connsiteY0" fmla="*/ 181 h 3832516"/>
              <a:gd name="connsiteX1" fmla="*/ 4688763 w 6323685"/>
              <a:gd name="connsiteY1" fmla="*/ 661190 h 3832516"/>
              <a:gd name="connsiteX2" fmla="*/ 6308813 w 6323685"/>
              <a:gd name="connsiteY2" fmla="*/ 2266309 h 3832516"/>
              <a:gd name="connsiteX3" fmla="*/ 4395053 w 6323685"/>
              <a:gd name="connsiteY3" fmla="*/ 3776954 h 3832516"/>
              <a:gd name="connsiteX4" fmla="*/ 1554087 w 6323685"/>
              <a:gd name="connsiteY4" fmla="*/ 3267148 h 3832516"/>
              <a:gd name="connsiteX5" fmla="*/ 8665 w 6323685"/>
              <a:gd name="connsiteY5" fmla="*/ 1524666 h 3832516"/>
              <a:gd name="connsiteX6" fmla="*/ 1922425 w 6323685"/>
              <a:gd name="connsiteY6" fmla="*/ 14021 h 3832516"/>
              <a:gd name="connsiteX7" fmla="*/ 2100160 w 6323685"/>
              <a:gd name="connsiteY7" fmla="*/ 181 h 383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685" h="3832516">
                <a:moveTo>
                  <a:pt x="2100160" y="181"/>
                </a:moveTo>
                <a:cubicBezTo>
                  <a:pt x="2979346" y="-13585"/>
                  <a:pt x="3724098" y="766851"/>
                  <a:pt x="4688763" y="661190"/>
                </a:cubicBezTo>
                <a:cubicBezTo>
                  <a:pt x="5909126" y="673318"/>
                  <a:pt x="6420130" y="1320686"/>
                  <a:pt x="6308813" y="2266309"/>
                </a:cubicBezTo>
                <a:cubicBezTo>
                  <a:pt x="6197495" y="3211933"/>
                  <a:pt x="6023262" y="3924783"/>
                  <a:pt x="4395053" y="3776954"/>
                </a:cubicBezTo>
                <a:cubicBezTo>
                  <a:pt x="3436472" y="3664111"/>
                  <a:pt x="2342174" y="4207564"/>
                  <a:pt x="1554087" y="3267148"/>
                </a:cubicBezTo>
                <a:cubicBezTo>
                  <a:pt x="883253" y="2311312"/>
                  <a:pt x="-102652" y="2470289"/>
                  <a:pt x="8665" y="1524666"/>
                </a:cubicBezTo>
                <a:cubicBezTo>
                  <a:pt x="119982" y="579043"/>
                  <a:pt x="1532189" y="26541"/>
                  <a:pt x="1922425" y="14021"/>
                </a:cubicBezTo>
                <a:cubicBezTo>
                  <a:pt x="1982338" y="5546"/>
                  <a:pt x="2041548" y="1099"/>
                  <a:pt x="2100160" y="18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 p14:presetBounceEnd="66667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6667">
                                      <p:stCondLst>
                                        <p:cond delay="4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nodePh="1" p14:presetBounceEnd="66667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1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4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nodePh="1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1" grpId="0"/>
          <p:bldP spid="14" grpId="0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7061619" y="981791"/>
            <a:ext cx="3631363" cy="4863168"/>
          </a:xfrm>
          <a:custGeom>
            <a:avLst/>
            <a:gdLst>
              <a:gd name="connsiteX0" fmla="*/ 0 w 3631363"/>
              <a:gd name="connsiteY0" fmla="*/ 0 h 4863168"/>
              <a:gd name="connsiteX1" fmla="*/ 3631363 w 3631363"/>
              <a:gd name="connsiteY1" fmla="*/ 0 h 4863168"/>
              <a:gd name="connsiteX2" fmla="*/ 3631363 w 3631363"/>
              <a:gd name="connsiteY2" fmla="*/ 4863168 h 4863168"/>
              <a:gd name="connsiteX3" fmla="*/ 0 w 3631363"/>
              <a:gd name="connsiteY3" fmla="*/ 4863168 h 48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363" h="4863168">
                <a:moveTo>
                  <a:pt x="0" y="0"/>
                </a:moveTo>
                <a:lnTo>
                  <a:pt x="3631363" y="0"/>
                </a:lnTo>
                <a:lnTo>
                  <a:pt x="3631363" y="4863168"/>
                </a:lnTo>
                <a:lnTo>
                  <a:pt x="0" y="48631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499019" y="981204"/>
            <a:ext cx="3631363" cy="4863168"/>
          </a:xfrm>
          <a:custGeom>
            <a:avLst/>
            <a:gdLst>
              <a:gd name="connsiteX0" fmla="*/ 0 w 3631363"/>
              <a:gd name="connsiteY0" fmla="*/ 0 h 4863168"/>
              <a:gd name="connsiteX1" fmla="*/ 3631363 w 3631363"/>
              <a:gd name="connsiteY1" fmla="*/ 0 h 4863168"/>
              <a:gd name="connsiteX2" fmla="*/ 3631363 w 3631363"/>
              <a:gd name="connsiteY2" fmla="*/ 4863168 h 4863168"/>
              <a:gd name="connsiteX3" fmla="*/ 0 w 3631363"/>
              <a:gd name="connsiteY3" fmla="*/ 4863168 h 48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363" h="4863168">
                <a:moveTo>
                  <a:pt x="0" y="0"/>
                </a:moveTo>
                <a:lnTo>
                  <a:pt x="3631363" y="0"/>
                </a:lnTo>
                <a:lnTo>
                  <a:pt x="3631363" y="4863168"/>
                </a:lnTo>
                <a:lnTo>
                  <a:pt x="0" y="48631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8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 p14:presetBounceEnd="66667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6667">
                                      <p:stCondLst>
                                        <p:cond delay="1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1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3" grpId="0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915748" y="3755787"/>
            <a:ext cx="4445000" cy="2538413"/>
          </a:xfrm>
          <a:custGeom>
            <a:avLst/>
            <a:gdLst>
              <a:gd name="connsiteX0" fmla="*/ 0 w 4445000"/>
              <a:gd name="connsiteY0" fmla="*/ 0 h 2538413"/>
              <a:gd name="connsiteX1" fmla="*/ 4445000 w 4445000"/>
              <a:gd name="connsiteY1" fmla="*/ 0 h 2538413"/>
              <a:gd name="connsiteX2" fmla="*/ 4445000 w 4445000"/>
              <a:gd name="connsiteY2" fmla="*/ 2538413 h 2538413"/>
              <a:gd name="connsiteX3" fmla="*/ 0 w 4445000"/>
              <a:gd name="connsiteY3" fmla="*/ 2538413 h 253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2538413">
                <a:moveTo>
                  <a:pt x="0" y="0"/>
                </a:moveTo>
                <a:lnTo>
                  <a:pt x="4445000" y="0"/>
                </a:lnTo>
                <a:lnTo>
                  <a:pt x="4445000" y="2538413"/>
                </a:lnTo>
                <a:lnTo>
                  <a:pt x="0" y="253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801633" y="626881"/>
            <a:ext cx="4445000" cy="2538413"/>
          </a:xfrm>
          <a:custGeom>
            <a:avLst/>
            <a:gdLst>
              <a:gd name="connsiteX0" fmla="*/ 0 w 4445000"/>
              <a:gd name="connsiteY0" fmla="*/ 0 h 2538413"/>
              <a:gd name="connsiteX1" fmla="*/ 4445000 w 4445000"/>
              <a:gd name="connsiteY1" fmla="*/ 0 h 2538413"/>
              <a:gd name="connsiteX2" fmla="*/ 4445000 w 4445000"/>
              <a:gd name="connsiteY2" fmla="*/ 2538413 h 2538413"/>
              <a:gd name="connsiteX3" fmla="*/ 0 w 4445000"/>
              <a:gd name="connsiteY3" fmla="*/ 2538413 h 253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2538413">
                <a:moveTo>
                  <a:pt x="0" y="0"/>
                </a:moveTo>
                <a:lnTo>
                  <a:pt x="4445000" y="0"/>
                </a:lnTo>
                <a:lnTo>
                  <a:pt x="4445000" y="2538413"/>
                </a:lnTo>
                <a:lnTo>
                  <a:pt x="0" y="253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66667">
                                      <p:stCondLst>
                                        <p:cond delay="15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6667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15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7277599" y="2428583"/>
            <a:ext cx="3233397" cy="2724494"/>
          </a:xfrm>
          <a:custGeom>
            <a:avLst/>
            <a:gdLst>
              <a:gd name="connsiteX0" fmla="*/ 3233397 w 3233397"/>
              <a:gd name="connsiteY0" fmla="*/ 0 h 2724494"/>
              <a:gd name="connsiteX1" fmla="*/ 3047213 w 3233397"/>
              <a:gd name="connsiteY1" fmla="*/ 2439012 h 2724494"/>
              <a:gd name="connsiteX2" fmla="*/ 0 w 3233397"/>
              <a:gd name="connsiteY2" fmla="*/ 2724494 h 2724494"/>
              <a:gd name="connsiteX3" fmla="*/ 415811 w 3233397"/>
              <a:gd name="connsiteY3" fmla="*/ 1061250 h 272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397" h="2724494">
                <a:moveTo>
                  <a:pt x="3233397" y="0"/>
                </a:moveTo>
                <a:lnTo>
                  <a:pt x="3047213" y="2439012"/>
                </a:lnTo>
                <a:lnTo>
                  <a:pt x="0" y="2724494"/>
                </a:lnTo>
                <a:lnTo>
                  <a:pt x="415811" y="1061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43863" y="367586"/>
            <a:ext cx="3797858" cy="3200114"/>
          </a:xfrm>
          <a:custGeom>
            <a:avLst/>
            <a:gdLst>
              <a:gd name="connsiteX0" fmla="*/ 0 w 3797858"/>
              <a:gd name="connsiteY0" fmla="*/ 0 h 3200114"/>
              <a:gd name="connsiteX1" fmla="*/ 3309458 w 3797858"/>
              <a:gd name="connsiteY1" fmla="*/ 1246514 h 3200114"/>
              <a:gd name="connsiteX2" fmla="*/ 3797858 w 3797858"/>
              <a:gd name="connsiteY2" fmla="*/ 3200114 h 3200114"/>
              <a:gd name="connsiteX3" fmla="*/ 218687 w 3797858"/>
              <a:gd name="connsiteY3" fmla="*/ 2864795 h 320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858" h="3200114">
                <a:moveTo>
                  <a:pt x="0" y="0"/>
                </a:moveTo>
                <a:lnTo>
                  <a:pt x="3309458" y="1246514"/>
                </a:lnTo>
                <a:lnTo>
                  <a:pt x="3797858" y="3200114"/>
                </a:lnTo>
                <a:lnTo>
                  <a:pt x="218687" y="28647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 p14:presetBounceEnd="66667">
                                      <p:stCondLst>
                                        <p:cond delay="35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6667">
                                      <p:stCondLst>
                                        <p:cond delay="3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>
                                      <p:stCondLst>
                                        <p:cond delay="35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3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3" grpId="0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122788" y="269814"/>
            <a:ext cx="3594074" cy="6545362"/>
          </a:xfrm>
          <a:custGeom>
            <a:avLst/>
            <a:gdLst>
              <a:gd name="connsiteX0" fmla="*/ 2246977 w 3594074"/>
              <a:gd name="connsiteY0" fmla="*/ 585 h 6545362"/>
              <a:gd name="connsiteX1" fmla="*/ 2671698 w 3594074"/>
              <a:gd name="connsiteY1" fmla="*/ 56409 h 6545362"/>
              <a:gd name="connsiteX2" fmla="*/ 3349884 w 3594074"/>
              <a:gd name="connsiteY2" fmla="*/ 968363 h 6545362"/>
              <a:gd name="connsiteX3" fmla="*/ 3471465 w 3594074"/>
              <a:gd name="connsiteY3" fmla="*/ 4310187 h 6545362"/>
              <a:gd name="connsiteX4" fmla="*/ 2297488 w 3594074"/>
              <a:gd name="connsiteY4" fmla="*/ 6525327 h 6545362"/>
              <a:gd name="connsiteX5" fmla="*/ 163409 w 3594074"/>
              <a:gd name="connsiteY5" fmla="*/ 3620919 h 6545362"/>
              <a:gd name="connsiteX6" fmla="*/ 226392 w 3594074"/>
              <a:gd name="connsiteY6" fmla="*/ 1219005 h 6545362"/>
              <a:gd name="connsiteX7" fmla="*/ 1125584 w 3594074"/>
              <a:gd name="connsiteY7" fmla="*/ 252258 h 6545362"/>
              <a:gd name="connsiteX8" fmla="*/ 2246977 w 3594074"/>
              <a:gd name="connsiteY8" fmla="*/ 585 h 654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4074" h="6545362">
                <a:moveTo>
                  <a:pt x="2246977" y="585"/>
                </a:moveTo>
                <a:cubicBezTo>
                  <a:pt x="2389840" y="3883"/>
                  <a:pt x="2533258" y="21268"/>
                  <a:pt x="2671698" y="56409"/>
                </a:cubicBezTo>
                <a:cubicBezTo>
                  <a:pt x="2988447" y="235962"/>
                  <a:pt x="3110035" y="388665"/>
                  <a:pt x="3349884" y="968363"/>
                </a:cubicBezTo>
                <a:cubicBezTo>
                  <a:pt x="3490408" y="1324453"/>
                  <a:pt x="3747722" y="3157270"/>
                  <a:pt x="3471465" y="4310187"/>
                </a:cubicBezTo>
                <a:cubicBezTo>
                  <a:pt x="3210312" y="5783034"/>
                  <a:pt x="2825157" y="6258115"/>
                  <a:pt x="2297488" y="6525327"/>
                </a:cubicBezTo>
                <a:cubicBezTo>
                  <a:pt x="1645060" y="6643879"/>
                  <a:pt x="1080286" y="6305119"/>
                  <a:pt x="163409" y="3620919"/>
                </a:cubicBezTo>
                <a:cubicBezTo>
                  <a:pt x="-34761" y="2666112"/>
                  <a:pt x="-95168" y="2117514"/>
                  <a:pt x="226392" y="1219005"/>
                </a:cubicBezTo>
                <a:cubicBezTo>
                  <a:pt x="500472" y="759910"/>
                  <a:pt x="513143" y="656788"/>
                  <a:pt x="1125584" y="252258"/>
                </a:cubicBezTo>
                <a:cubicBezTo>
                  <a:pt x="1394794" y="107590"/>
                  <a:pt x="1818388" y="-9308"/>
                  <a:pt x="2246977" y="5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558312" y="312637"/>
            <a:ext cx="3594074" cy="6545363"/>
          </a:xfrm>
          <a:custGeom>
            <a:avLst/>
            <a:gdLst>
              <a:gd name="connsiteX0" fmla="*/ 1537997 w 3594074"/>
              <a:gd name="connsiteY0" fmla="*/ 704 h 6545363"/>
              <a:gd name="connsiteX1" fmla="*/ 3430667 w 3594074"/>
              <a:gd name="connsiteY1" fmla="*/ 2924445 h 6545363"/>
              <a:gd name="connsiteX2" fmla="*/ 3367683 w 3594074"/>
              <a:gd name="connsiteY2" fmla="*/ 5326358 h 6545363"/>
              <a:gd name="connsiteX3" fmla="*/ 2468491 w 3594074"/>
              <a:gd name="connsiteY3" fmla="*/ 6293105 h 6545363"/>
              <a:gd name="connsiteX4" fmla="*/ 922377 w 3594074"/>
              <a:gd name="connsiteY4" fmla="*/ 6488954 h 6545363"/>
              <a:gd name="connsiteX5" fmla="*/ 244191 w 3594074"/>
              <a:gd name="connsiteY5" fmla="*/ 5577000 h 6545363"/>
              <a:gd name="connsiteX6" fmla="*/ 122610 w 3594074"/>
              <a:gd name="connsiteY6" fmla="*/ 2235176 h 6545363"/>
              <a:gd name="connsiteX7" fmla="*/ 1296587 w 3594074"/>
              <a:gd name="connsiteY7" fmla="*/ 20036 h 6545363"/>
              <a:gd name="connsiteX8" fmla="*/ 1537997 w 3594074"/>
              <a:gd name="connsiteY8" fmla="*/ 704 h 654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4074" h="6545363">
                <a:moveTo>
                  <a:pt x="1537997" y="704"/>
                </a:moveTo>
                <a:cubicBezTo>
                  <a:pt x="2095710" y="22822"/>
                  <a:pt x="2628399" y="575769"/>
                  <a:pt x="3430667" y="2924445"/>
                </a:cubicBezTo>
                <a:cubicBezTo>
                  <a:pt x="3628836" y="3879251"/>
                  <a:pt x="3689244" y="4427849"/>
                  <a:pt x="3367683" y="5326358"/>
                </a:cubicBezTo>
                <a:cubicBezTo>
                  <a:pt x="3093603" y="5785454"/>
                  <a:pt x="3080932" y="5888575"/>
                  <a:pt x="2468491" y="6293105"/>
                </a:cubicBezTo>
                <a:cubicBezTo>
                  <a:pt x="2109545" y="6485996"/>
                  <a:pt x="1476137" y="6629518"/>
                  <a:pt x="922377" y="6488954"/>
                </a:cubicBezTo>
                <a:cubicBezTo>
                  <a:pt x="605628" y="6309401"/>
                  <a:pt x="484040" y="6156699"/>
                  <a:pt x="244191" y="5577000"/>
                </a:cubicBezTo>
                <a:cubicBezTo>
                  <a:pt x="103667" y="5220910"/>
                  <a:pt x="-153647" y="3388093"/>
                  <a:pt x="122610" y="2235176"/>
                </a:cubicBezTo>
                <a:cubicBezTo>
                  <a:pt x="383763" y="762329"/>
                  <a:pt x="768919" y="287249"/>
                  <a:pt x="1296587" y="20036"/>
                </a:cubicBezTo>
                <a:cubicBezTo>
                  <a:pt x="1378140" y="5217"/>
                  <a:pt x="1458324" y="-2456"/>
                  <a:pt x="1537997" y="70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5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 p14:presetBounceEnd="66667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6667">
                                      <p:stCondLst>
                                        <p:cond delay="23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23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76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5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9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286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37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68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1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9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60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7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791377" y="2179155"/>
            <a:ext cx="6207440" cy="4358311"/>
          </a:xfrm>
          <a:custGeom>
            <a:avLst/>
            <a:gdLst>
              <a:gd name="connsiteX0" fmla="*/ 3394699 w 6207440"/>
              <a:gd name="connsiteY0" fmla="*/ 0 h 4358311"/>
              <a:gd name="connsiteX1" fmla="*/ 4674859 w 6207440"/>
              <a:gd name="connsiteY1" fmla="*/ 337624 h 4358311"/>
              <a:gd name="connsiteX2" fmla="*/ 5926884 w 6207440"/>
              <a:gd name="connsiteY2" fmla="*/ 1603717 h 4358311"/>
              <a:gd name="connsiteX3" fmla="*/ 6151967 w 6207440"/>
              <a:gd name="connsiteY3" fmla="*/ 3108960 h 4358311"/>
              <a:gd name="connsiteX4" fmla="*/ 5378244 w 6207440"/>
              <a:gd name="connsiteY4" fmla="*/ 3981157 h 4358311"/>
              <a:gd name="connsiteX5" fmla="*/ 1878124 w 6207440"/>
              <a:gd name="connsiteY5" fmla="*/ 4217572 h 4358311"/>
              <a:gd name="connsiteX6" fmla="*/ 8000 w 6207440"/>
              <a:gd name="connsiteY6" fmla="*/ 2729132 h 4358311"/>
              <a:gd name="connsiteX7" fmla="*/ 3394699 w 6207440"/>
              <a:gd name="connsiteY7" fmla="*/ 0 h 435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7440" h="4358311">
                <a:moveTo>
                  <a:pt x="3394699" y="0"/>
                </a:moveTo>
                <a:cubicBezTo>
                  <a:pt x="3643619" y="10941"/>
                  <a:pt x="3733789" y="-60667"/>
                  <a:pt x="4674859" y="337624"/>
                </a:cubicBezTo>
                <a:cubicBezTo>
                  <a:pt x="5155701" y="677105"/>
                  <a:pt x="5503192" y="845136"/>
                  <a:pt x="5926884" y="1603717"/>
                </a:cubicBezTo>
                <a:cubicBezTo>
                  <a:pt x="6128912" y="2048315"/>
                  <a:pt x="6299189" y="2423062"/>
                  <a:pt x="6151967" y="3108960"/>
                </a:cubicBezTo>
                <a:cubicBezTo>
                  <a:pt x="5963909" y="3501292"/>
                  <a:pt x="5985402" y="3684075"/>
                  <a:pt x="5378244" y="3981157"/>
                </a:cubicBezTo>
                <a:cubicBezTo>
                  <a:pt x="5005287" y="4155212"/>
                  <a:pt x="4232281" y="4576917"/>
                  <a:pt x="1878124" y="4217572"/>
                </a:cubicBezTo>
                <a:cubicBezTo>
                  <a:pt x="1424083" y="4117242"/>
                  <a:pt x="55641" y="3794662"/>
                  <a:pt x="8000" y="2729132"/>
                </a:cubicBezTo>
                <a:cubicBezTo>
                  <a:pt x="-116167" y="1921021"/>
                  <a:pt x="1213816" y="154061"/>
                  <a:pt x="33946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207440" cy="4358311"/>
          </a:xfrm>
          <a:custGeom>
            <a:avLst/>
            <a:gdLst>
              <a:gd name="connsiteX0" fmla="*/ 2812742 w 6207440"/>
              <a:gd name="connsiteY0" fmla="*/ 0 h 4358311"/>
              <a:gd name="connsiteX1" fmla="*/ 6199441 w 6207440"/>
              <a:gd name="connsiteY1" fmla="*/ 2729132 h 4358311"/>
              <a:gd name="connsiteX2" fmla="*/ 4329317 w 6207440"/>
              <a:gd name="connsiteY2" fmla="*/ 4217572 h 4358311"/>
              <a:gd name="connsiteX3" fmla="*/ 829197 w 6207440"/>
              <a:gd name="connsiteY3" fmla="*/ 3981157 h 4358311"/>
              <a:gd name="connsiteX4" fmla="*/ 55474 w 6207440"/>
              <a:gd name="connsiteY4" fmla="*/ 3108960 h 4358311"/>
              <a:gd name="connsiteX5" fmla="*/ 280557 w 6207440"/>
              <a:gd name="connsiteY5" fmla="*/ 1603717 h 4358311"/>
              <a:gd name="connsiteX6" fmla="*/ 1532582 w 6207440"/>
              <a:gd name="connsiteY6" fmla="*/ 337624 h 4358311"/>
              <a:gd name="connsiteX7" fmla="*/ 2812742 w 6207440"/>
              <a:gd name="connsiteY7" fmla="*/ 0 h 435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7440" h="4358311">
                <a:moveTo>
                  <a:pt x="2812742" y="0"/>
                </a:moveTo>
                <a:cubicBezTo>
                  <a:pt x="4993625" y="154061"/>
                  <a:pt x="6323608" y="1921021"/>
                  <a:pt x="6199441" y="2729132"/>
                </a:cubicBezTo>
                <a:cubicBezTo>
                  <a:pt x="6151800" y="3794662"/>
                  <a:pt x="4783358" y="4117242"/>
                  <a:pt x="4329317" y="4217572"/>
                </a:cubicBezTo>
                <a:cubicBezTo>
                  <a:pt x="1975160" y="4576917"/>
                  <a:pt x="1202154" y="4155212"/>
                  <a:pt x="829197" y="3981157"/>
                </a:cubicBezTo>
                <a:cubicBezTo>
                  <a:pt x="222039" y="3684075"/>
                  <a:pt x="243532" y="3501292"/>
                  <a:pt x="55474" y="3108960"/>
                </a:cubicBezTo>
                <a:cubicBezTo>
                  <a:pt x="-91748" y="2423062"/>
                  <a:pt x="78529" y="2048315"/>
                  <a:pt x="280557" y="1603717"/>
                </a:cubicBezTo>
                <a:cubicBezTo>
                  <a:pt x="704249" y="845136"/>
                  <a:pt x="1051740" y="677105"/>
                  <a:pt x="1532582" y="337624"/>
                </a:cubicBezTo>
                <a:cubicBezTo>
                  <a:pt x="2473652" y="-60667"/>
                  <a:pt x="2563822" y="10941"/>
                  <a:pt x="28127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1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 p14:presetBounceEnd="66667">
                                      <p:stCondLst>
                                        <p:cond delay="1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6667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>
                                      <p:stCondLst>
                                        <p:cond delay="1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9" grpId="0"/>
        </p:bldLst>
      </p:timing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01244" y="2621935"/>
            <a:ext cx="5406003" cy="2914585"/>
          </a:xfrm>
          <a:custGeom>
            <a:avLst/>
            <a:gdLst>
              <a:gd name="connsiteX0" fmla="*/ 2813015 w 5406003"/>
              <a:gd name="connsiteY0" fmla="*/ 1 h 2914585"/>
              <a:gd name="connsiteX1" fmla="*/ 4648450 w 5406003"/>
              <a:gd name="connsiteY1" fmla="*/ 313850 h 2914585"/>
              <a:gd name="connsiteX2" fmla="*/ 5394969 w 5406003"/>
              <a:gd name="connsiteY2" fmla="*/ 1163239 h 2914585"/>
              <a:gd name="connsiteX3" fmla="*/ 5128269 w 5406003"/>
              <a:gd name="connsiteY3" fmla="*/ 2309036 h 2914585"/>
              <a:gd name="connsiteX4" fmla="*/ 4122670 w 5406003"/>
              <a:gd name="connsiteY4" fmla="*/ 2800285 h 2914585"/>
              <a:gd name="connsiteX5" fmla="*/ 1253805 w 5406003"/>
              <a:gd name="connsiteY5" fmla="*/ 2914585 h 2914585"/>
              <a:gd name="connsiteX6" fmla="*/ 472996 w 5406003"/>
              <a:gd name="connsiteY6" fmla="*/ 2556686 h 2914585"/>
              <a:gd name="connsiteX7" fmla="*/ 370126 w 5406003"/>
              <a:gd name="connsiteY7" fmla="*/ 797479 h 2914585"/>
              <a:gd name="connsiteX8" fmla="*/ 1349055 w 5406003"/>
              <a:gd name="connsiteY8" fmla="*/ 214790 h 2914585"/>
              <a:gd name="connsiteX9" fmla="*/ 2813015 w 5406003"/>
              <a:gd name="connsiteY9" fmla="*/ 1 h 29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6003" h="2914585">
                <a:moveTo>
                  <a:pt x="2813015" y="1"/>
                </a:moveTo>
                <a:cubicBezTo>
                  <a:pt x="3251154" y="160"/>
                  <a:pt x="3751206" y="88425"/>
                  <a:pt x="4648450" y="313850"/>
                </a:cubicBezTo>
                <a:cubicBezTo>
                  <a:pt x="5148185" y="603410"/>
                  <a:pt x="5414019" y="1124514"/>
                  <a:pt x="5394969" y="1163239"/>
                </a:cubicBezTo>
                <a:cubicBezTo>
                  <a:pt x="5429259" y="1620101"/>
                  <a:pt x="5394969" y="1844554"/>
                  <a:pt x="5128269" y="2309036"/>
                </a:cubicBezTo>
                <a:cubicBezTo>
                  <a:pt x="4853949" y="2690661"/>
                  <a:pt x="4542395" y="2724085"/>
                  <a:pt x="4122670" y="2800285"/>
                </a:cubicBezTo>
                <a:lnTo>
                  <a:pt x="1253805" y="2914585"/>
                </a:lnTo>
                <a:cubicBezTo>
                  <a:pt x="1024580" y="2914585"/>
                  <a:pt x="671116" y="2793531"/>
                  <a:pt x="472996" y="2556686"/>
                </a:cubicBezTo>
                <a:cubicBezTo>
                  <a:pt x="-282654" y="1632464"/>
                  <a:pt x="9446" y="1359751"/>
                  <a:pt x="370126" y="797479"/>
                </a:cubicBezTo>
                <a:cubicBezTo>
                  <a:pt x="819706" y="316794"/>
                  <a:pt x="811220" y="374810"/>
                  <a:pt x="1349055" y="214790"/>
                </a:cubicBezTo>
                <a:cubicBezTo>
                  <a:pt x="1998649" y="87790"/>
                  <a:pt x="2374876" y="-157"/>
                  <a:pt x="2813015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470589" y="1164643"/>
            <a:ext cx="5406003" cy="2914585"/>
          </a:xfrm>
          <a:custGeom>
            <a:avLst/>
            <a:gdLst>
              <a:gd name="connsiteX0" fmla="*/ 2592989 w 5406003"/>
              <a:gd name="connsiteY0" fmla="*/ 1 h 2914585"/>
              <a:gd name="connsiteX1" fmla="*/ 4056949 w 5406003"/>
              <a:gd name="connsiteY1" fmla="*/ 214790 h 2914585"/>
              <a:gd name="connsiteX2" fmla="*/ 5035878 w 5406003"/>
              <a:gd name="connsiteY2" fmla="*/ 797479 h 2914585"/>
              <a:gd name="connsiteX3" fmla="*/ 4933008 w 5406003"/>
              <a:gd name="connsiteY3" fmla="*/ 2556686 h 2914585"/>
              <a:gd name="connsiteX4" fmla="*/ 4152199 w 5406003"/>
              <a:gd name="connsiteY4" fmla="*/ 2914585 h 2914585"/>
              <a:gd name="connsiteX5" fmla="*/ 1283334 w 5406003"/>
              <a:gd name="connsiteY5" fmla="*/ 2800285 h 2914585"/>
              <a:gd name="connsiteX6" fmla="*/ 277735 w 5406003"/>
              <a:gd name="connsiteY6" fmla="*/ 2309036 h 2914585"/>
              <a:gd name="connsiteX7" fmla="*/ 11035 w 5406003"/>
              <a:gd name="connsiteY7" fmla="*/ 1163239 h 2914585"/>
              <a:gd name="connsiteX8" fmla="*/ 757554 w 5406003"/>
              <a:gd name="connsiteY8" fmla="*/ 313850 h 2914585"/>
              <a:gd name="connsiteX9" fmla="*/ 2592989 w 5406003"/>
              <a:gd name="connsiteY9" fmla="*/ 1 h 29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6003" h="2914585">
                <a:moveTo>
                  <a:pt x="2592989" y="1"/>
                </a:moveTo>
                <a:cubicBezTo>
                  <a:pt x="3031128" y="-157"/>
                  <a:pt x="3407355" y="87790"/>
                  <a:pt x="4056949" y="214790"/>
                </a:cubicBezTo>
                <a:cubicBezTo>
                  <a:pt x="4594784" y="374810"/>
                  <a:pt x="4586298" y="316794"/>
                  <a:pt x="5035878" y="797479"/>
                </a:cubicBezTo>
                <a:cubicBezTo>
                  <a:pt x="5396558" y="1359751"/>
                  <a:pt x="5688658" y="1632464"/>
                  <a:pt x="4933008" y="2556686"/>
                </a:cubicBezTo>
                <a:cubicBezTo>
                  <a:pt x="4734888" y="2793531"/>
                  <a:pt x="4381424" y="2914585"/>
                  <a:pt x="4152199" y="2914585"/>
                </a:cubicBezTo>
                <a:lnTo>
                  <a:pt x="1283334" y="2800285"/>
                </a:lnTo>
                <a:cubicBezTo>
                  <a:pt x="863609" y="2724085"/>
                  <a:pt x="552055" y="2690661"/>
                  <a:pt x="277735" y="2309036"/>
                </a:cubicBezTo>
                <a:cubicBezTo>
                  <a:pt x="11035" y="1844554"/>
                  <a:pt x="-23255" y="1620101"/>
                  <a:pt x="11035" y="1163239"/>
                </a:cubicBezTo>
                <a:cubicBezTo>
                  <a:pt x="-8015" y="1124514"/>
                  <a:pt x="257819" y="603410"/>
                  <a:pt x="757554" y="313850"/>
                </a:cubicBezTo>
                <a:cubicBezTo>
                  <a:pt x="1654798" y="88425"/>
                  <a:pt x="2154850" y="160"/>
                  <a:pt x="2592989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 p14:presetBounceEnd="66667">
                                      <p:stCondLst>
                                        <p:cond delay="1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6667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>
                                      <p:stCondLst>
                                        <p:cond delay="1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480138" y="3019513"/>
            <a:ext cx="6490777" cy="3613631"/>
          </a:xfrm>
          <a:custGeom>
            <a:avLst/>
            <a:gdLst>
              <a:gd name="connsiteX0" fmla="*/ 1687038 w 6490777"/>
              <a:gd name="connsiteY0" fmla="*/ 194 h 3613631"/>
              <a:gd name="connsiteX1" fmla="*/ 4484826 w 6490777"/>
              <a:gd name="connsiteY1" fmla="*/ 436286 h 3613631"/>
              <a:gd name="connsiteX2" fmla="*/ 6490370 w 6490777"/>
              <a:gd name="connsiteY2" fmla="*/ 1940567 h 3613631"/>
              <a:gd name="connsiteX3" fmla="*/ 3289334 w 6490777"/>
              <a:gd name="connsiteY3" fmla="*/ 3596845 h 3613631"/>
              <a:gd name="connsiteX4" fmla="*/ 926460 w 6490777"/>
              <a:gd name="connsiteY4" fmla="*/ 3160977 h 3613631"/>
              <a:gd name="connsiteX5" fmla="*/ 111364 w 6490777"/>
              <a:gd name="connsiteY5" fmla="*/ 2122341 h 3613631"/>
              <a:gd name="connsiteX6" fmla="*/ 158419 w 6490777"/>
              <a:gd name="connsiteY6" fmla="*/ 564583 h 3613631"/>
              <a:gd name="connsiteX7" fmla="*/ 1164773 w 6490777"/>
              <a:gd name="connsiteY7" fmla="*/ 36520 h 3613631"/>
              <a:gd name="connsiteX8" fmla="*/ 1687038 w 6490777"/>
              <a:gd name="connsiteY8" fmla="*/ 194 h 36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90777" h="3613631">
                <a:moveTo>
                  <a:pt x="1687038" y="194"/>
                </a:moveTo>
                <a:cubicBezTo>
                  <a:pt x="2416490" y="-5097"/>
                  <a:pt x="3662897" y="97102"/>
                  <a:pt x="4484826" y="436286"/>
                </a:cubicBezTo>
                <a:cubicBezTo>
                  <a:pt x="5899116" y="923382"/>
                  <a:pt x="6308497" y="1377754"/>
                  <a:pt x="6490370" y="1940567"/>
                </a:cubicBezTo>
                <a:cubicBezTo>
                  <a:pt x="6505984" y="2603495"/>
                  <a:pt x="6083490" y="3108694"/>
                  <a:pt x="3289334" y="3596845"/>
                </a:cubicBezTo>
                <a:cubicBezTo>
                  <a:pt x="2315324" y="3644069"/>
                  <a:pt x="1764008" y="3618399"/>
                  <a:pt x="926460" y="3160977"/>
                </a:cubicBezTo>
                <a:cubicBezTo>
                  <a:pt x="515591" y="2818815"/>
                  <a:pt x="415696" y="2790256"/>
                  <a:pt x="111364" y="2122341"/>
                </a:cubicBezTo>
                <a:cubicBezTo>
                  <a:pt x="-23339" y="1737758"/>
                  <a:pt x="-66578" y="1089735"/>
                  <a:pt x="158419" y="564583"/>
                </a:cubicBezTo>
                <a:cubicBezTo>
                  <a:pt x="385061" y="279622"/>
                  <a:pt x="554819" y="183269"/>
                  <a:pt x="1164773" y="36520"/>
                </a:cubicBezTo>
                <a:cubicBezTo>
                  <a:pt x="1258177" y="15666"/>
                  <a:pt x="1443888" y="1958"/>
                  <a:pt x="1687038" y="1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00909" y="406146"/>
            <a:ext cx="6394699" cy="3796905"/>
          </a:xfrm>
          <a:custGeom>
            <a:avLst/>
            <a:gdLst>
              <a:gd name="connsiteX0" fmla="*/ 3015153 w 6394699"/>
              <a:gd name="connsiteY0" fmla="*/ 0 h 3796905"/>
              <a:gd name="connsiteX1" fmla="*/ 6394699 w 6394699"/>
              <a:gd name="connsiteY1" fmla="*/ 1252419 h 3796905"/>
              <a:gd name="connsiteX2" fmla="*/ 4588153 w 6394699"/>
              <a:gd name="connsiteY2" fmla="*/ 2990652 h 3796905"/>
              <a:gd name="connsiteX3" fmla="*/ 1341899 w 6394699"/>
              <a:gd name="connsiteY3" fmla="*/ 3793402 h 3796905"/>
              <a:gd name="connsiteX4" fmla="*/ 278526 w 6394699"/>
              <a:gd name="connsiteY4" fmla="*/ 3392361 h 3796905"/>
              <a:gd name="connsiteX5" fmla="*/ 41338 w 6394699"/>
              <a:gd name="connsiteY5" fmla="*/ 1852047 h 3796905"/>
              <a:gd name="connsiteX6" fmla="*/ 723310 w 6394699"/>
              <a:gd name="connsiteY6" fmla="*/ 721534 h 3796905"/>
              <a:gd name="connsiteX7" fmla="*/ 3015153 w 6394699"/>
              <a:gd name="connsiteY7" fmla="*/ 0 h 379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4699" h="3796905">
                <a:moveTo>
                  <a:pt x="3015153" y="0"/>
                </a:moveTo>
                <a:cubicBezTo>
                  <a:pt x="5848032" y="142811"/>
                  <a:pt x="6329132" y="592556"/>
                  <a:pt x="6394699" y="1252419"/>
                </a:cubicBezTo>
                <a:cubicBezTo>
                  <a:pt x="6283013" y="1833248"/>
                  <a:pt x="5932266" y="2334269"/>
                  <a:pt x="4588153" y="2990652"/>
                </a:cubicBezTo>
                <a:cubicBezTo>
                  <a:pt x="3555773" y="3573514"/>
                  <a:pt x="1722911" y="3830507"/>
                  <a:pt x="1341899" y="3793402"/>
                </a:cubicBezTo>
                <a:cubicBezTo>
                  <a:pt x="718579" y="3722341"/>
                  <a:pt x="538312" y="3647469"/>
                  <a:pt x="278526" y="3392361"/>
                </a:cubicBezTo>
                <a:cubicBezTo>
                  <a:pt x="-9000" y="2898663"/>
                  <a:pt x="-45327" y="2250216"/>
                  <a:pt x="41338" y="1852047"/>
                </a:cubicBezTo>
                <a:cubicBezTo>
                  <a:pt x="261711" y="1151930"/>
                  <a:pt x="357364" y="1111370"/>
                  <a:pt x="723310" y="721534"/>
                </a:cubicBezTo>
                <a:cubicBezTo>
                  <a:pt x="1498638" y="165128"/>
                  <a:pt x="2042678" y="72235"/>
                  <a:pt x="3015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nodePh="1" p14:presetBounceEnd="66667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nodePh="1" p14:presetBounceEnd="66667">
                                      <p:stCondLst>
                                        <p:cond delay="3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nodePh="1">
                                      <p:stCondLst>
                                        <p:cond delay="3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" grpId="0"/>
        </p:bld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A62E7-11A5-4169-B7B5-2D790530DB84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1CBFB-F139-4474-85AD-54F9E07E9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56" r:id="rId17"/>
    <p:sldLayoutId id="2147483657" r:id="rId18"/>
    <p:sldLayoutId id="2147483658" r:id="rId19"/>
    <p:sldLayoutId id="2147483659" r:id="rId20"/>
    <p:sldLayoutId id="2147483660" r:id="rId21"/>
    <p:sldLayoutId id="214748366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4.png"/><Relationship Id="rId2" Type="http://schemas.openxmlformats.org/officeDocument/2006/relationships/image" Target="../media/image1.emf"/><Relationship Id="rId16" Type="http://schemas.microsoft.com/office/2007/relationships/hdphoto" Target="../media/hdphoto2.wdp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3.png"/><Relationship Id="rId10" Type="http://schemas.openxmlformats.org/officeDocument/2006/relationships/image" Target="../media/image9.emf"/><Relationship Id="rId19" Type="http://schemas.microsoft.com/office/2007/relationships/hdphoto" Target="../media/hdphoto3.wdp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.em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6.emf"/><Relationship Id="rId7" Type="http://schemas.openxmlformats.org/officeDocument/2006/relationships/image" Target="../media/image5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5" Type="http://schemas.openxmlformats.org/officeDocument/2006/relationships/image" Target="../media/image33.emf"/><Relationship Id="rId4" Type="http://schemas.openxmlformats.org/officeDocument/2006/relationships/image" Target="../media/image37.emf"/><Relationship Id="rId9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63.png"/><Relationship Id="rId26" Type="http://schemas.openxmlformats.org/officeDocument/2006/relationships/image" Target="../media/image68.png"/><Relationship Id="rId39" Type="http://schemas.openxmlformats.org/officeDocument/2006/relationships/image" Target="../media/image81.png"/><Relationship Id="rId21" Type="http://schemas.microsoft.com/office/2007/relationships/hdphoto" Target="../media/hdphoto5.wdp"/><Relationship Id="rId34" Type="http://schemas.openxmlformats.org/officeDocument/2006/relationships/image" Target="../media/image76.png"/><Relationship Id="rId42" Type="http://schemas.openxmlformats.org/officeDocument/2006/relationships/image" Target="../media/image84.png"/><Relationship Id="rId47" Type="http://schemas.openxmlformats.org/officeDocument/2006/relationships/image" Target="../media/image89.png"/><Relationship Id="rId50" Type="http://schemas.openxmlformats.org/officeDocument/2006/relationships/image" Target="../media/image92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29" Type="http://schemas.openxmlformats.org/officeDocument/2006/relationships/image" Target="../media/image71.png"/><Relationship Id="rId11" Type="http://schemas.openxmlformats.org/officeDocument/2006/relationships/image" Target="../media/image9.emf"/><Relationship Id="rId24" Type="http://schemas.openxmlformats.org/officeDocument/2006/relationships/image" Target="../media/image67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40" Type="http://schemas.openxmlformats.org/officeDocument/2006/relationships/image" Target="../media/image82.png"/><Relationship Id="rId45" Type="http://schemas.openxmlformats.org/officeDocument/2006/relationships/image" Target="../media/image87.png"/><Relationship Id="rId53" Type="http://schemas.openxmlformats.org/officeDocument/2006/relationships/image" Target="../media/image95.png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19" Type="http://schemas.microsoft.com/office/2007/relationships/hdphoto" Target="../media/hdphoto4.wdp"/><Relationship Id="rId31" Type="http://schemas.openxmlformats.org/officeDocument/2006/relationships/image" Target="../media/image73.pn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59.png"/><Relationship Id="rId22" Type="http://schemas.openxmlformats.org/officeDocument/2006/relationships/image" Target="../media/image65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image" Target="../media/image90.png"/><Relationship Id="rId8" Type="http://schemas.openxmlformats.org/officeDocument/2006/relationships/image" Target="../media/image6.emf"/><Relationship Id="rId51" Type="http://schemas.openxmlformats.org/officeDocument/2006/relationships/image" Target="../media/image93.png"/><Relationship Id="rId3" Type="http://schemas.openxmlformats.org/officeDocument/2006/relationships/image" Target="../media/image1.emf"/><Relationship Id="rId12" Type="http://schemas.openxmlformats.org/officeDocument/2006/relationships/image" Target="../media/image10.emf"/><Relationship Id="rId17" Type="http://schemas.openxmlformats.org/officeDocument/2006/relationships/image" Target="../media/image62.png"/><Relationship Id="rId25" Type="http://schemas.microsoft.com/office/2007/relationships/hdphoto" Target="../media/hdphoto6.wdp"/><Relationship Id="rId33" Type="http://schemas.openxmlformats.org/officeDocument/2006/relationships/image" Target="../media/image75.pn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20" Type="http://schemas.openxmlformats.org/officeDocument/2006/relationships/image" Target="../media/image64.png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emf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6.emf"/><Relationship Id="rId7" Type="http://schemas.openxmlformats.org/officeDocument/2006/relationships/image" Target="../media/image8.emf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11" Type="http://schemas.openxmlformats.org/officeDocument/2006/relationships/image" Target="../media/image23.png"/><Relationship Id="rId5" Type="http://schemas.openxmlformats.org/officeDocument/2006/relationships/image" Target="../media/image18.emf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7.emf"/><Relationship Id="rId9" Type="http://schemas.openxmlformats.org/officeDocument/2006/relationships/image" Target="../media/image21.emf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6.emf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11.emf"/><Relationship Id="rId4" Type="http://schemas.openxmlformats.org/officeDocument/2006/relationships/image" Target="../media/image1.emf"/><Relationship Id="rId9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6.emf"/><Relationship Id="rId7" Type="http://schemas.openxmlformats.org/officeDocument/2006/relationships/image" Target="../media/image3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5" Type="http://schemas.openxmlformats.org/officeDocument/2006/relationships/image" Target="../media/image33.emf"/><Relationship Id="rId4" Type="http://schemas.openxmlformats.org/officeDocument/2006/relationships/image" Target="../media/image37.emf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6.emf"/><Relationship Id="rId7" Type="http://schemas.openxmlformats.org/officeDocument/2006/relationships/image" Target="../media/image34.emf"/><Relationship Id="rId12" Type="http://schemas.openxmlformats.org/officeDocument/2006/relationships/image" Target="../media/image4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11" Type="http://schemas.openxmlformats.org/officeDocument/2006/relationships/image" Target="../media/image42.png"/><Relationship Id="rId5" Type="http://schemas.openxmlformats.org/officeDocument/2006/relationships/image" Target="../media/image33.emf"/><Relationship Id="rId10" Type="http://schemas.openxmlformats.org/officeDocument/2006/relationships/image" Target="../media/image41.png"/><Relationship Id="rId4" Type="http://schemas.openxmlformats.org/officeDocument/2006/relationships/image" Target="../media/image37.emf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11" Type="http://schemas.openxmlformats.org/officeDocument/2006/relationships/image" Target="../media/image50.png"/><Relationship Id="rId5" Type="http://schemas.openxmlformats.org/officeDocument/2006/relationships/image" Target="../media/image46.emf"/><Relationship Id="rId10" Type="http://schemas.openxmlformats.org/officeDocument/2006/relationships/image" Target="../media/image49.png"/><Relationship Id="rId4" Type="http://schemas.openxmlformats.org/officeDocument/2006/relationships/image" Target="../media/image45.emf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 rotWithShape="1">
          <a:blip r:embed="rId2"/>
          <a:srcRect t="28845" b="26104"/>
          <a:stretch/>
        </p:blipFill>
        <p:spPr>
          <a:xfrm>
            <a:off x="3421351" y="-215153"/>
            <a:ext cx="1294763" cy="779929"/>
          </a:xfrm>
          <a:prstGeom prst="rect">
            <a:avLst/>
          </a:prstGeom>
        </p:spPr>
      </p:pic>
      <p:pic>
        <p:nvPicPr>
          <p:cNvPr id="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4" name="图片 5"/>
          <p:cNvPicPr>
            <a:picLocks noChangeAspect="1"/>
          </p:cNvPicPr>
          <p:nvPr/>
        </p:nvPicPr>
        <p:blipFill rotWithShape="1">
          <a:blip r:embed="rId4"/>
          <a:srcRect t="34487" b="35048"/>
          <a:stretch/>
        </p:blipFill>
        <p:spPr>
          <a:xfrm>
            <a:off x="-169222" y="6476999"/>
            <a:ext cx="1764432" cy="723901"/>
          </a:xfrm>
          <a:prstGeom prst="rect">
            <a:avLst/>
          </a:prstGeom>
        </p:spPr>
      </p:pic>
      <p:pic>
        <p:nvPicPr>
          <p:cNvPr id="5" name="图片 6"/>
          <p:cNvPicPr>
            <a:picLocks noChangeAspect="1"/>
          </p:cNvPicPr>
          <p:nvPr/>
        </p:nvPicPr>
        <p:blipFill rotWithShape="1">
          <a:blip r:embed="rId5"/>
          <a:srcRect t="26106" b="24225"/>
          <a:stretch/>
        </p:blipFill>
        <p:spPr>
          <a:xfrm>
            <a:off x="5182746" y="6210300"/>
            <a:ext cx="1827900" cy="1162050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7" name="图片 8"/>
          <p:cNvPicPr>
            <a:picLocks noChangeAspect="1"/>
          </p:cNvPicPr>
          <p:nvPr/>
        </p:nvPicPr>
        <p:blipFill rotWithShape="1">
          <a:blip r:embed="rId7"/>
          <a:srcRect l="16717" t="20395" r="17688" b="23355"/>
          <a:stretch/>
        </p:blipFill>
        <p:spPr>
          <a:xfrm>
            <a:off x="2438400" y="5334000"/>
            <a:ext cx="1257300" cy="1085850"/>
          </a:xfrm>
          <a:prstGeom prst="rect">
            <a:avLst/>
          </a:prstGeom>
        </p:spPr>
      </p:pic>
      <p:pic>
        <p:nvPicPr>
          <p:cNvPr id="8" name="图片 9"/>
          <p:cNvPicPr>
            <a:picLocks noChangeAspect="1"/>
          </p:cNvPicPr>
          <p:nvPr/>
        </p:nvPicPr>
        <p:blipFill rotWithShape="1">
          <a:blip r:embed="rId8"/>
          <a:srcRect l="19534" t="21932" r="19197" b="23207"/>
          <a:stretch/>
        </p:blipFill>
        <p:spPr>
          <a:xfrm>
            <a:off x="9505950" y="4838700"/>
            <a:ext cx="1695450" cy="1504950"/>
          </a:xfrm>
          <a:prstGeom prst="rect">
            <a:avLst/>
          </a:prstGeom>
        </p:spPr>
      </p:pic>
      <p:pic>
        <p:nvPicPr>
          <p:cNvPr id="9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464" y="1410438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1"/>
          <p:cNvPicPr>
            <a:picLocks noChangeAspect="1"/>
          </p:cNvPicPr>
          <p:nvPr/>
        </p:nvPicPr>
        <p:blipFill rotWithShape="1">
          <a:blip r:embed="rId10"/>
          <a:srcRect l="21982" t="23680" r="21570" b="23910"/>
          <a:stretch/>
        </p:blipFill>
        <p:spPr>
          <a:xfrm>
            <a:off x="-457200" y="-430306"/>
            <a:ext cx="2837329" cy="2635624"/>
          </a:xfrm>
          <a:prstGeom prst="rect">
            <a:avLst/>
          </a:prstGeom>
        </p:spPr>
      </p:pic>
      <p:pic>
        <p:nvPicPr>
          <p:cNvPr id="11" name="图片 2"/>
          <p:cNvPicPr>
            <a:picLocks noChangeAspect="1"/>
          </p:cNvPicPr>
          <p:nvPr/>
        </p:nvPicPr>
        <p:blipFill rotWithShape="1">
          <a:blip r:embed="rId11"/>
          <a:srcRect l="24738" t="20822" r="23982" b="22770"/>
          <a:stretch/>
        </p:blipFill>
        <p:spPr>
          <a:xfrm>
            <a:off x="10421471" y="-430306"/>
            <a:ext cx="2218764" cy="2433918"/>
          </a:xfrm>
          <a:prstGeom prst="rect">
            <a:avLst/>
          </a:prstGeom>
        </p:spPr>
      </p:pic>
      <p:pic>
        <p:nvPicPr>
          <p:cNvPr id="12" name="图片 10"/>
          <p:cNvPicPr>
            <a:picLocks noChangeAspect="1"/>
          </p:cNvPicPr>
          <p:nvPr/>
        </p:nvPicPr>
        <p:blipFill rotWithShape="1">
          <a:blip r:embed="rId12"/>
          <a:srcRect l="20576" t="21567" r="19548" b="21217"/>
          <a:stretch/>
        </p:blipFill>
        <p:spPr>
          <a:xfrm>
            <a:off x="8364071" y="457200"/>
            <a:ext cx="1223682" cy="1169894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561544" y="1501668"/>
            <a:ext cx="6217237" cy="4219361"/>
            <a:chOff x="799959" y="925296"/>
            <a:chExt cx="6217237" cy="4821861"/>
          </a:xfrm>
        </p:grpSpPr>
        <p:sp>
          <p:nvSpPr>
            <p:cNvPr id="269" name="Freeform 268"/>
            <p:cNvSpPr/>
            <p:nvPr/>
          </p:nvSpPr>
          <p:spPr>
            <a:xfrm>
              <a:off x="799959" y="925296"/>
              <a:ext cx="6217237" cy="4821861"/>
            </a:xfrm>
            <a:custGeom>
              <a:avLst/>
              <a:gdLst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43967"/>
                <a:gd name="connsiteY0" fmla="*/ 0 h 4192172"/>
                <a:gd name="connsiteX1" fmla="*/ 6143967 w 6143967"/>
                <a:gd name="connsiteY1" fmla="*/ 2729132 h 4192172"/>
                <a:gd name="connsiteX2" fmla="*/ 4248443 w 6143967"/>
                <a:gd name="connsiteY2" fmla="*/ 4192172 h 4192172"/>
                <a:gd name="connsiteX3" fmla="*/ 773723 w 6143967"/>
                <a:gd name="connsiteY3" fmla="*/ 3981157 h 4192172"/>
                <a:gd name="connsiteX4" fmla="*/ 0 w 6143967"/>
                <a:gd name="connsiteY4" fmla="*/ 3108960 h 4192172"/>
                <a:gd name="connsiteX5" fmla="*/ 225083 w 6143967"/>
                <a:gd name="connsiteY5" fmla="*/ 1603717 h 4192172"/>
                <a:gd name="connsiteX6" fmla="*/ 1477108 w 6143967"/>
                <a:gd name="connsiteY6" fmla="*/ 337624 h 4192172"/>
                <a:gd name="connsiteX7" fmla="*/ 2757268 w 6143967"/>
                <a:gd name="connsiteY7" fmla="*/ 0 h 4192172"/>
                <a:gd name="connsiteX0" fmla="*/ 2757268 w 6151966"/>
                <a:gd name="connsiteY0" fmla="*/ 0 h 4192172"/>
                <a:gd name="connsiteX1" fmla="*/ 6143967 w 6151966"/>
                <a:gd name="connsiteY1" fmla="*/ 2729132 h 4192172"/>
                <a:gd name="connsiteX2" fmla="*/ 4248443 w 6151966"/>
                <a:gd name="connsiteY2" fmla="*/ 4192172 h 4192172"/>
                <a:gd name="connsiteX3" fmla="*/ 773723 w 6151966"/>
                <a:gd name="connsiteY3" fmla="*/ 3981157 h 4192172"/>
                <a:gd name="connsiteX4" fmla="*/ 0 w 6151966"/>
                <a:gd name="connsiteY4" fmla="*/ 3108960 h 4192172"/>
                <a:gd name="connsiteX5" fmla="*/ 225083 w 6151966"/>
                <a:gd name="connsiteY5" fmla="*/ 1603717 h 4192172"/>
                <a:gd name="connsiteX6" fmla="*/ 1477108 w 6151966"/>
                <a:gd name="connsiteY6" fmla="*/ 337624 h 4192172"/>
                <a:gd name="connsiteX7" fmla="*/ 2757268 w 6151966"/>
                <a:gd name="connsiteY7" fmla="*/ 0 h 4192172"/>
                <a:gd name="connsiteX0" fmla="*/ 2757268 w 6151966"/>
                <a:gd name="connsiteY0" fmla="*/ 0 h 4192172"/>
                <a:gd name="connsiteX1" fmla="*/ 6143967 w 6151966"/>
                <a:gd name="connsiteY1" fmla="*/ 2729132 h 4192172"/>
                <a:gd name="connsiteX2" fmla="*/ 4248443 w 6151966"/>
                <a:gd name="connsiteY2" fmla="*/ 4192172 h 4192172"/>
                <a:gd name="connsiteX3" fmla="*/ 773723 w 6151966"/>
                <a:gd name="connsiteY3" fmla="*/ 3981157 h 4192172"/>
                <a:gd name="connsiteX4" fmla="*/ 0 w 6151966"/>
                <a:gd name="connsiteY4" fmla="*/ 3108960 h 4192172"/>
                <a:gd name="connsiteX5" fmla="*/ 225083 w 6151966"/>
                <a:gd name="connsiteY5" fmla="*/ 1603717 h 4192172"/>
                <a:gd name="connsiteX6" fmla="*/ 1477108 w 6151966"/>
                <a:gd name="connsiteY6" fmla="*/ 337624 h 4192172"/>
                <a:gd name="connsiteX7" fmla="*/ 2757268 w 6151966"/>
                <a:gd name="connsiteY7" fmla="*/ 0 h 4192172"/>
                <a:gd name="connsiteX0" fmla="*/ 2757268 w 6151966"/>
                <a:gd name="connsiteY0" fmla="*/ 0 h 4217572"/>
                <a:gd name="connsiteX1" fmla="*/ 6143967 w 6151966"/>
                <a:gd name="connsiteY1" fmla="*/ 2729132 h 4217572"/>
                <a:gd name="connsiteX2" fmla="*/ 4273843 w 6151966"/>
                <a:gd name="connsiteY2" fmla="*/ 4217572 h 4217572"/>
                <a:gd name="connsiteX3" fmla="*/ 773723 w 6151966"/>
                <a:gd name="connsiteY3" fmla="*/ 3981157 h 4217572"/>
                <a:gd name="connsiteX4" fmla="*/ 0 w 6151966"/>
                <a:gd name="connsiteY4" fmla="*/ 3108960 h 4217572"/>
                <a:gd name="connsiteX5" fmla="*/ 225083 w 6151966"/>
                <a:gd name="connsiteY5" fmla="*/ 1603717 h 4217572"/>
                <a:gd name="connsiteX6" fmla="*/ 1477108 w 6151966"/>
                <a:gd name="connsiteY6" fmla="*/ 337624 h 4217572"/>
                <a:gd name="connsiteX7" fmla="*/ 2757268 w 6151966"/>
                <a:gd name="connsiteY7" fmla="*/ 0 h 4217572"/>
                <a:gd name="connsiteX0" fmla="*/ 2757268 w 6151966"/>
                <a:gd name="connsiteY0" fmla="*/ 0 h 4217572"/>
                <a:gd name="connsiteX1" fmla="*/ 6143967 w 6151966"/>
                <a:gd name="connsiteY1" fmla="*/ 2729132 h 4217572"/>
                <a:gd name="connsiteX2" fmla="*/ 4273843 w 6151966"/>
                <a:gd name="connsiteY2" fmla="*/ 4217572 h 4217572"/>
                <a:gd name="connsiteX3" fmla="*/ 773723 w 6151966"/>
                <a:gd name="connsiteY3" fmla="*/ 3981157 h 4217572"/>
                <a:gd name="connsiteX4" fmla="*/ 0 w 6151966"/>
                <a:gd name="connsiteY4" fmla="*/ 3108960 h 4217572"/>
                <a:gd name="connsiteX5" fmla="*/ 225083 w 6151966"/>
                <a:gd name="connsiteY5" fmla="*/ 1603717 h 4217572"/>
                <a:gd name="connsiteX6" fmla="*/ 1477108 w 6151966"/>
                <a:gd name="connsiteY6" fmla="*/ 337624 h 4217572"/>
                <a:gd name="connsiteX7" fmla="*/ 2757268 w 6151966"/>
                <a:gd name="connsiteY7" fmla="*/ 0 h 4217572"/>
                <a:gd name="connsiteX0" fmla="*/ 2757268 w 6151966"/>
                <a:gd name="connsiteY0" fmla="*/ 0 h 4343328"/>
                <a:gd name="connsiteX1" fmla="*/ 6143967 w 6151966"/>
                <a:gd name="connsiteY1" fmla="*/ 2729132 h 4343328"/>
                <a:gd name="connsiteX2" fmla="*/ 4273843 w 6151966"/>
                <a:gd name="connsiteY2" fmla="*/ 4217572 h 4343328"/>
                <a:gd name="connsiteX3" fmla="*/ 773723 w 6151966"/>
                <a:gd name="connsiteY3" fmla="*/ 3981157 h 4343328"/>
                <a:gd name="connsiteX4" fmla="*/ 0 w 6151966"/>
                <a:gd name="connsiteY4" fmla="*/ 3108960 h 4343328"/>
                <a:gd name="connsiteX5" fmla="*/ 225083 w 6151966"/>
                <a:gd name="connsiteY5" fmla="*/ 1603717 h 4343328"/>
                <a:gd name="connsiteX6" fmla="*/ 1477108 w 6151966"/>
                <a:gd name="connsiteY6" fmla="*/ 337624 h 4343328"/>
                <a:gd name="connsiteX7" fmla="*/ 2757268 w 6151966"/>
                <a:gd name="connsiteY7" fmla="*/ 0 h 4343328"/>
                <a:gd name="connsiteX0" fmla="*/ 2757268 w 6151966"/>
                <a:gd name="connsiteY0" fmla="*/ 0 h 4358311"/>
                <a:gd name="connsiteX1" fmla="*/ 6143967 w 6151966"/>
                <a:gd name="connsiteY1" fmla="*/ 2729132 h 4358311"/>
                <a:gd name="connsiteX2" fmla="*/ 4273843 w 6151966"/>
                <a:gd name="connsiteY2" fmla="*/ 4217572 h 4358311"/>
                <a:gd name="connsiteX3" fmla="*/ 773723 w 6151966"/>
                <a:gd name="connsiteY3" fmla="*/ 3981157 h 4358311"/>
                <a:gd name="connsiteX4" fmla="*/ 0 w 6151966"/>
                <a:gd name="connsiteY4" fmla="*/ 3108960 h 4358311"/>
                <a:gd name="connsiteX5" fmla="*/ 225083 w 6151966"/>
                <a:gd name="connsiteY5" fmla="*/ 1603717 h 4358311"/>
                <a:gd name="connsiteX6" fmla="*/ 1477108 w 6151966"/>
                <a:gd name="connsiteY6" fmla="*/ 337624 h 4358311"/>
                <a:gd name="connsiteX7" fmla="*/ 2757268 w 6151966"/>
                <a:gd name="connsiteY7" fmla="*/ 0 h 4358311"/>
                <a:gd name="connsiteX0" fmla="*/ 2757268 w 6151966"/>
                <a:gd name="connsiteY0" fmla="*/ 0 h 4358311"/>
                <a:gd name="connsiteX1" fmla="*/ 6143967 w 6151966"/>
                <a:gd name="connsiteY1" fmla="*/ 2729132 h 4358311"/>
                <a:gd name="connsiteX2" fmla="*/ 4273843 w 6151966"/>
                <a:gd name="connsiteY2" fmla="*/ 4217572 h 4358311"/>
                <a:gd name="connsiteX3" fmla="*/ 773723 w 6151966"/>
                <a:gd name="connsiteY3" fmla="*/ 3981157 h 4358311"/>
                <a:gd name="connsiteX4" fmla="*/ 0 w 6151966"/>
                <a:gd name="connsiteY4" fmla="*/ 3108960 h 4358311"/>
                <a:gd name="connsiteX5" fmla="*/ 225083 w 6151966"/>
                <a:gd name="connsiteY5" fmla="*/ 1603717 h 4358311"/>
                <a:gd name="connsiteX6" fmla="*/ 1477108 w 6151966"/>
                <a:gd name="connsiteY6" fmla="*/ 337624 h 4358311"/>
                <a:gd name="connsiteX7" fmla="*/ 2757268 w 6151966"/>
                <a:gd name="connsiteY7" fmla="*/ 0 h 4358311"/>
                <a:gd name="connsiteX0" fmla="*/ 2757268 w 6151966"/>
                <a:gd name="connsiteY0" fmla="*/ 0 h 4358311"/>
                <a:gd name="connsiteX1" fmla="*/ 6143967 w 6151966"/>
                <a:gd name="connsiteY1" fmla="*/ 2729132 h 4358311"/>
                <a:gd name="connsiteX2" fmla="*/ 4273843 w 6151966"/>
                <a:gd name="connsiteY2" fmla="*/ 4217572 h 4358311"/>
                <a:gd name="connsiteX3" fmla="*/ 773723 w 6151966"/>
                <a:gd name="connsiteY3" fmla="*/ 3981157 h 4358311"/>
                <a:gd name="connsiteX4" fmla="*/ 0 w 6151966"/>
                <a:gd name="connsiteY4" fmla="*/ 3108960 h 4358311"/>
                <a:gd name="connsiteX5" fmla="*/ 225083 w 6151966"/>
                <a:gd name="connsiteY5" fmla="*/ 1603717 h 4358311"/>
                <a:gd name="connsiteX6" fmla="*/ 1477108 w 6151966"/>
                <a:gd name="connsiteY6" fmla="*/ 337624 h 4358311"/>
                <a:gd name="connsiteX7" fmla="*/ 2757268 w 6151966"/>
                <a:gd name="connsiteY7" fmla="*/ 0 h 4358311"/>
                <a:gd name="connsiteX0" fmla="*/ 2797631 w 6192329"/>
                <a:gd name="connsiteY0" fmla="*/ 0 h 4358311"/>
                <a:gd name="connsiteX1" fmla="*/ 6184330 w 6192329"/>
                <a:gd name="connsiteY1" fmla="*/ 2729132 h 4358311"/>
                <a:gd name="connsiteX2" fmla="*/ 4314206 w 6192329"/>
                <a:gd name="connsiteY2" fmla="*/ 4217572 h 4358311"/>
                <a:gd name="connsiteX3" fmla="*/ 814086 w 6192329"/>
                <a:gd name="connsiteY3" fmla="*/ 3981157 h 4358311"/>
                <a:gd name="connsiteX4" fmla="*/ 40363 w 6192329"/>
                <a:gd name="connsiteY4" fmla="*/ 3108960 h 4358311"/>
                <a:gd name="connsiteX5" fmla="*/ 265446 w 6192329"/>
                <a:gd name="connsiteY5" fmla="*/ 1603717 h 4358311"/>
                <a:gd name="connsiteX6" fmla="*/ 1517471 w 6192329"/>
                <a:gd name="connsiteY6" fmla="*/ 337624 h 4358311"/>
                <a:gd name="connsiteX7" fmla="*/ 2797631 w 6192329"/>
                <a:gd name="connsiteY7" fmla="*/ 0 h 4358311"/>
                <a:gd name="connsiteX0" fmla="*/ 2812741 w 6207439"/>
                <a:gd name="connsiteY0" fmla="*/ 0 h 4358311"/>
                <a:gd name="connsiteX1" fmla="*/ 6199440 w 6207439"/>
                <a:gd name="connsiteY1" fmla="*/ 2729132 h 4358311"/>
                <a:gd name="connsiteX2" fmla="*/ 4329316 w 6207439"/>
                <a:gd name="connsiteY2" fmla="*/ 4217572 h 4358311"/>
                <a:gd name="connsiteX3" fmla="*/ 829196 w 6207439"/>
                <a:gd name="connsiteY3" fmla="*/ 3981157 h 4358311"/>
                <a:gd name="connsiteX4" fmla="*/ 55473 w 6207439"/>
                <a:gd name="connsiteY4" fmla="*/ 3108960 h 4358311"/>
                <a:gd name="connsiteX5" fmla="*/ 280556 w 6207439"/>
                <a:gd name="connsiteY5" fmla="*/ 1603717 h 4358311"/>
                <a:gd name="connsiteX6" fmla="*/ 1532581 w 6207439"/>
                <a:gd name="connsiteY6" fmla="*/ 337624 h 4358311"/>
                <a:gd name="connsiteX7" fmla="*/ 2812741 w 6207439"/>
                <a:gd name="connsiteY7" fmla="*/ 0 h 4358311"/>
                <a:gd name="connsiteX0" fmla="*/ 2812741 w 6207439"/>
                <a:gd name="connsiteY0" fmla="*/ 0 h 4358311"/>
                <a:gd name="connsiteX1" fmla="*/ 6199440 w 6207439"/>
                <a:gd name="connsiteY1" fmla="*/ 2729132 h 4358311"/>
                <a:gd name="connsiteX2" fmla="*/ 4329316 w 6207439"/>
                <a:gd name="connsiteY2" fmla="*/ 4217572 h 4358311"/>
                <a:gd name="connsiteX3" fmla="*/ 829196 w 6207439"/>
                <a:gd name="connsiteY3" fmla="*/ 3981157 h 4358311"/>
                <a:gd name="connsiteX4" fmla="*/ 55473 w 6207439"/>
                <a:gd name="connsiteY4" fmla="*/ 3108960 h 4358311"/>
                <a:gd name="connsiteX5" fmla="*/ 280556 w 6207439"/>
                <a:gd name="connsiteY5" fmla="*/ 1603717 h 4358311"/>
                <a:gd name="connsiteX6" fmla="*/ 1532581 w 6207439"/>
                <a:gd name="connsiteY6" fmla="*/ 337624 h 4358311"/>
                <a:gd name="connsiteX7" fmla="*/ 2812741 w 6207439"/>
                <a:gd name="connsiteY7" fmla="*/ 0 h 4358311"/>
                <a:gd name="connsiteX0" fmla="*/ 2812741 w 6207439"/>
                <a:gd name="connsiteY0" fmla="*/ 0 h 4358311"/>
                <a:gd name="connsiteX1" fmla="*/ 6199440 w 6207439"/>
                <a:gd name="connsiteY1" fmla="*/ 2729132 h 4358311"/>
                <a:gd name="connsiteX2" fmla="*/ 4329316 w 6207439"/>
                <a:gd name="connsiteY2" fmla="*/ 4217572 h 4358311"/>
                <a:gd name="connsiteX3" fmla="*/ 829196 w 6207439"/>
                <a:gd name="connsiteY3" fmla="*/ 3981157 h 4358311"/>
                <a:gd name="connsiteX4" fmla="*/ 55473 w 6207439"/>
                <a:gd name="connsiteY4" fmla="*/ 3108960 h 4358311"/>
                <a:gd name="connsiteX5" fmla="*/ 280556 w 6207439"/>
                <a:gd name="connsiteY5" fmla="*/ 1603717 h 4358311"/>
                <a:gd name="connsiteX6" fmla="*/ 1532581 w 6207439"/>
                <a:gd name="connsiteY6" fmla="*/ 337624 h 4358311"/>
                <a:gd name="connsiteX7" fmla="*/ 2812741 w 6207439"/>
                <a:gd name="connsiteY7" fmla="*/ 0 h 4358311"/>
                <a:gd name="connsiteX0" fmla="*/ 2812741 w 6207439"/>
                <a:gd name="connsiteY0" fmla="*/ 0 h 4358311"/>
                <a:gd name="connsiteX1" fmla="*/ 6199440 w 6207439"/>
                <a:gd name="connsiteY1" fmla="*/ 2729132 h 4358311"/>
                <a:gd name="connsiteX2" fmla="*/ 4329316 w 6207439"/>
                <a:gd name="connsiteY2" fmla="*/ 4217572 h 4358311"/>
                <a:gd name="connsiteX3" fmla="*/ 829196 w 6207439"/>
                <a:gd name="connsiteY3" fmla="*/ 3981157 h 4358311"/>
                <a:gd name="connsiteX4" fmla="*/ 55473 w 6207439"/>
                <a:gd name="connsiteY4" fmla="*/ 3108960 h 4358311"/>
                <a:gd name="connsiteX5" fmla="*/ 280556 w 6207439"/>
                <a:gd name="connsiteY5" fmla="*/ 1603717 h 4358311"/>
                <a:gd name="connsiteX6" fmla="*/ 1532581 w 6207439"/>
                <a:gd name="connsiteY6" fmla="*/ 337624 h 4358311"/>
                <a:gd name="connsiteX7" fmla="*/ 2812741 w 6207439"/>
                <a:gd name="connsiteY7" fmla="*/ 0 h 4358311"/>
                <a:gd name="connsiteX0" fmla="*/ 3403291 w 6212622"/>
                <a:gd name="connsiteY0" fmla="*/ 0 h 4834561"/>
                <a:gd name="connsiteX1" fmla="*/ 6199440 w 6212622"/>
                <a:gd name="connsiteY1" fmla="*/ 3205382 h 4834561"/>
                <a:gd name="connsiteX2" fmla="*/ 4329316 w 6212622"/>
                <a:gd name="connsiteY2" fmla="*/ 4693822 h 4834561"/>
                <a:gd name="connsiteX3" fmla="*/ 829196 w 6212622"/>
                <a:gd name="connsiteY3" fmla="*/ 4457407 h 4834561"/>
                <a:gd name="connsiteX4" fmla="*/ 55473 w 6212622"/>
                <a:gd name="connsiteY4" fmla="*/ 3585210 h 4834561"/>
                <a:gd name="connsiteX5" fmla="*/ 280556 w 6212622"/>
                <a:gd name="connsiteY5" fmla="*/ 2079967 h 4834561"/>
                <a:gd name="connsiteX6" fmla="*/ 1532581 w 6212622"/>
                <a:gd name="connsiteY6" fmla="*/ 813874 h 4834561"/>
                <a:gd name="connsiteX7" fmla="*/ 3403291 w 6212622"/>
                <a:gd name="connsiteY7" fmla="*/ 0 h 4834561"/>
                <a:gd name="connsiteX0" fmla="*/ 3403291 w 6212622"/>
                <a:gd name="connsiteY0" fmla="*/ 0 h 4834561"/>
                <a:gd name="connsiteX1" fmla="*/ 6199440 w 6212622"/>
                <a:gd name="connsiteY1" fmla="*/ 3205382 h 4834561"/>
                <a:gd name="connsiteX2" fmla="*/ 4329316 w 6212622"/>
                <a:gd name="connsiteY2" fmla="*/ 4693822 h 4834561"/>
                <a:gd name="connsiteX3" fmla="*/ 829196 w 6212622"/>
                <a:gd name="connsiteY3" fmla="*/ 4457407 h 4834561"/>
                <a:gd name="connsiteX4" fmla="*/ 55473 w 6212622"/>
                <a:gd name="connsiteY4" fmla="*/ 3585210 h 4834561"/>
                <a:gd name="connsiteX5" fmla="*/ 280556 w 6212622"/>
                <a:gd name="connsiteY5" fmla="*/ 2079967 h 4834561"/>
                <a:gd name="connsiteX6" fmla="*/ 1532581 w 6212622"/>
                <a:gd name="connsiteY6" fmla="*/ 813874 h 4834561"/>
                <a:gd name="connsiteX7" fmla="*/ 3403291 w 6212622"/>
                <a:gd name="connsiteY7" fmla="*/ 0 h 4834561"/>
                <a:gd name="connsiteX0" fmla="*/ 3403291 w 6212622"/>
                <a:gd name="connsiteY0" fmla="*/ 0 h 4834561"/>
                <a:gd name="connsiteX1" fmla="*/ 6199440 w 6212622"/>
                <a:gd name="connsiteY1" fmla="*/ 3205382 h 4834561"/>
                <a:gd name="connsiteX2" fmla="*/ 4329316 w 6212622"/>
                <a:gd name="connsiteY2" fmla="*/ 4693822 h 4834561"/>
                <a:gd name="connsiteX3" fmla="*/ 829196 w 6212622"/>
                <a:gd name="connsiteY3" fmla="*/ 4457407 h 4834561"/>
                <a:gd name="connsiteX4" fmla="*/ 55473 w 6212622"/>
                <a:gd name="connsiteY4" fmla="*/ 3585210 h 4834561"/>
                <a:gd name="connsiteX5" fmla="*/ 280556 w 6212622"/>
                <a:gd name="connsiteY5" fmla="*/ 2079967 h 4834561"/>
                <a:gd name="connsiteX6" fmla="*/ 1532581 w 6212622"/>
                <a:gd name="connsiteY6" fmla="*/ 813874 h 4834561"/>
                <a:gd name="connsiteX7" fmla="*/ 3403291 w 6212622"/>
                <a:gd name="connsiteY7" fmla="*/ 0 h 4834561"/>
                <a:gd name="connsiteX0" fmla="*/ 3403291 w 6212622"/>
                <a:gd name="connsiteY0" fmla="*/ 0 h 4834561"/>
                <a:gd name="connsiteX1" fmla="*/ 6199440 w 6212622"/>
                <a:gd name="connsiteY1" fmla="*/ 3205382 h 4834561"/>
                <a:gd name="connsiteX2" fmla="*/ 4329316 w 6212622"/>
                <a:gd name="connsiteY2" fmla="*/ 4693822 h 4834561"/>
                <a:gd name="connsiteX3" fmla="*/ 829196 w 6212622"/>
                <a:gd name="connsiteY3" fmla="*/ 4457407 h 4834561"/>
                <a:gd name="connsiteX4" fmla="*/ 55473 w 6212622"/>
                <a:gd name="connsiteY4" fmla="*/ 3585210 h 4834561"/>
                <a:gd name="connsiteX5" fmla="*/ 280556 w 6212622"/>
                <a:gd name="connsiteY5" fmla="*/ 2079967 h 4834561"/>
                <a:gd name="connsiteX6" fmla="*/ 1430981 w 6212622"/>
                <a:gd name="connsiteY6" fmla="*/ 813874 h 4834561"/>
                <a:gd name="connsiteX7" fmla="*/ 3403291 w 6212622"/>
                <a:gd name="connsiteY7" fmla="*/ 0 h 4834561"/>
                <a:gd name="connsiteX0" fmla="*/ 3403291 w 6212622"/>
                <a:gd name="connsiteY0" fmla="*/ 0 h 4834561"/>
                <a:gd name="connsiteX1" fmla="*/ 6199440 w 6212622"/>
                <a:gd name="connsiteY1" fmla="*/ 3205382 h 4834561"/>
                <a:gd name="connsiteX2" fmla="*/ 4329316 w 6212622"/>
                <a:gd name="connsiteY2" fmla="*/ 4693822 h 4834561"/>
                <a:gd name="connsiteX3" fmla="*/ 829196 w 6212622"/>
                <a:gd name="connsiteY3" fmla="*/ 4457407 h 4834561"/>
                <a:gd name="connsiteX4" fmla="*/ 55473 w 6212622"/>
                <a:gd name="connsiteY4" fmla="*/ 3585210 h 4834561"/>
                <a:gd name="connsiteX5" fmla="*/ 280556 w 6212622"/>
                <a:gd name="connsiteY5" fmla="*/ 2079967 h 4834561"/>
                <a:gd name="connsiteX6" fmla="*/ 1430981 w 6212622"/>
                <a:gd name="connsiteY6" fmla="*/ 813874 h 4834561"/>
                <a:gd name="connsiteX7" fmla="*/ 3403291 w 6212622"/>
                <a:gd name="connsiteY7" fmla="*/ 0 h 4834561"/>
                <a:gd name="connsiteX0" fmla="*/ 3403291 w 6212622"/>
                <a:gd name="connsiteY0" fmla="*/ 0 h 4834561"/>
                <a:gd name="connsiteX1" fmla="*/ 6199440 w 6212622"/>
                <a:gd name="connsiteY1" fmla="*/ 3205382 h 4834561"/>
                <a:gd name="connsiteX2" fmla="*/ 4329316 w 6212622"/>
                <a:gd name="connsiteY2" fmla="*/ 4693822 h 4834561"/>
                <a:gd name="connsiteX3" fmla="*/ 829196 w 6212622"/>
                <a:gd name="connsiteY3" fmla="*/ 4457407 h 4834561"/>
                <a:gd name="connsiteX4" fmla="*/ 55473 w 6212622"/>
                <a:gd name="connsiteY4" fmla="*/ 3585210 h 4834561"/>
                <a:gd name="connsiteX5" fmla="*/ 280556 w 6212622"/>
                <a:gd name="connsiteY5" fmla="*/ 2079967 h 4834561"/>
                <a:gd name="connsiteX6" fmla="*/ 1430981 w 6212622"/>
                <a:gd name="connsiteY6" fmla="*/ 813874 h 4834561"/>
                <a:gd name="connsiteX7" fmla="*/ 3403291 w 6212622"/>
                <a:gd name="connsiteY7" fmla="*/ 0 h 4834561"/>
                <a:gd name="connsiteX0" fmla="*/ 3492191 w 6213998"/>
                <a:gd name="connsiteY0" fmla="*/ 0 h 4821861"/>
                <a:gd name="connsiteX1" fmla="*/ 6199440 w 6213998"/>
                <a:gd name="connsiteY1" fmla="*/ 3192682 h 4821861"/>
                <a:gd name="connsiteX2" fmla="*/ 4329316 w 6213998"/>
                <a:gd name="connsiteY2" fmla="*/ 4681122 h 4821861"/>
                <a:gd name="connsiteX3" fmla="*/ 829196 w 6213998"/>
                <a:gd name="connsiteY3" fmla="*/ 4444707 h 4821861"/>
                <a:gd name="connsiteX4" fmla="*/ 55473 w 6213998"/>
                <a:gd name="connsiteY4" fmla="*/ 3572510 h 4821861"/>
                <a:gd name="connsiteX5" fmla="*/ 280556 w 6213998"/>
                <a:gd name="connsiteY5" fmla="*/ 2067267 h 4821861"/>
                <a:gd name="connsiteX6" fmla="*/ 1430981 w 6213998"/>
                <a:gd name="connsiteY6" fmla="*/ 801174 h 4821861"/>
                <a:gd name="connsiteX7" fmla="*/ 3492191 w 6213998"/>
                <a:gd name="connsiteY7" fmla="*/ 0 h 4821861"/>
                <a:gd name="connsiteX0" fmla="*/ 3492191 w 6213998"/>
                <a:gd name="connsiteY0" fmla="*/ 0 h 4821861"/>
                <a:gd name="connsiteX1" fmla="*/ 6199440 w 6213998"/>
                <a:gd name="connsiteY1" fmla="*/ 3192682 h 4821861"/>
                <a:gd name="connsiteX2" fmla="*/ 4329316 w 6213998"/>
                <a:gd name="connsiteY2" fmla="*/ 4681122 h 4821861"/>
                <a:gd name="connsiteX3" fmla="*/ 829196 w 6213998"/>
                <a:gd name="connsiteY3" fmla="*/ 4444707 h 4821861"/>
                <a:gd name="connsiteX4" fmla="*/ 55473 w 6213998"/>
                <a:gd name="connsiteY4" fmla="*/ 3572510 h 4821861"/>
                <a:gd name="connsiteX5" fmla="*/ 280556 w 6213998"/>
                <a:gd name="connsiteY5" fmla="*/ 2067267 h 4821861"/>
                <a:gd name="connsiteX6" fmla="*/ 1430981 w 6213998"/>
                <a:gd name="connsiteY6" fmla="*/ 801174 h 4821861"/>
                <a:gd name="connsiteX7" fmla="*/ 3492191 w 6213998"/>
                <a:gd name="connsiteY7" fmla="*/ 0 h 4821861"/>
                <a:gd name="connsiteX0" fmla="*/ 3492191 w 6213998"/>
                <a:gd name="connsiteY0" fmla="*/ 0 h 4821861"/>
                <a:gd name="connsiteX1" fmla="*/ 6199440 w 6213998"/>
                <a:gd name="connsiteY1" fmla="*/ 3192682 h 4821861"/>
                <a:gd name="connsiteX2" fmla="*/ 4329316 w 6213998"/>
                <a:gd name="connsiteY2" fmla="*/ 4681122 h 4821861"/>
                <a:gd name="connsiteX3" fmla="*/ 829196 w 6213998"/>
                <a:gd name="connsiteY3" fmla="*/ 4444707 h 4821861"/>
                <a:gd name="connsiteX4" fmla="*/ 55473 w 6213998"/>
                <a:gd name="connsiteY4" fmla="*/ 3572510 h 4821861"/>
                <a:gd name="connsiteX5" fmla="*/ 280556 w 6213998"/>
                <a:gd name="connsiteY5" fmla="*/ 2067267 h 4821861"/>
                <a:gd name="connsiteX6" fmla="*/ 1430981 w 6213998"/>
                <a:gd name="connsiteY6" fmla="*/ 801174 h 4821861"/>
                <a:gd name="connsiteX7" fmla="*/ 3492191 w 6213998"/>
                <a:gd name="connsiteY7" fmla="*/ 0 h 4821861"/>
                <a:gd name="connsiteX0" fmla="*/ 3492191 w 6213998"/>
                <a:gd name="connsiteY0" fmla="*/ 0 h 4821861"/>
                <a:gd name="connsiteX1" fmla="*/ 6199440 w 6213998"/>
                <a:gd name="connsiteY1" fmla="*/ 3192682 h 4821861"/>
                <a:gd name="connsiteX2" fmla="*/ 4329316 w 6213998"/>
                <a:gd name="connsiteY2" fmla="*/ 4681122 h 4821861"/>
                <a:gd name="connsiteX3" fmla="*/ 829196 w 6213998"/>
                <a:gd name="connsiteY3" fmla="*/ 4444707 h 4821861"/>
                <a:gd name="connsiteX4" fmla="*/ 55473 w 6213998"/>
                <a:gd name="connsiteY4" fmla="*/ 3572510 h 4821861"/>
                <a:gd name="connsiteX5" fmla="*/ 280556 w 6213998"/>
                <a:gd name="connsiteY5" fmla="*/ 2067267 h 4821861"/>
                <a:gd name="connsiteX6" fmla="*/ 1430981 w 6213998"/>
                <a:gd name="connsiteY6" fmla="*/ 801174 h 4821861"/>
                <a:gd name="connsiteX7" fmla="*/ 3492191 w 6213998"/>
                <a:gd name="connsiteY7" fmla="*/ 0 h 4821861"/>
                <a:gd name="connsiteX0" fmla="*/ 3650941 w 6217237"/>
                <a:gd name="connsiteY0" fmla="*/ 0 h 4821861"/>
                <a:gd name="connsiteX1" fmla="*/ 6199440 w 6217237"/>
                <a:gd name="connsiteY1" fmla="*/ 3192682 h 4821861"/>
                <a:gd name="connsiteX2" fmla="*/ 4329316 w 6217237"/>
                <a:gd name="connsiteY2" fmla="*/ 4681122 h 4821861"/>
                <a:gd name="connsiteX3" fmla="*/ 829196 w 6217237"/>
                <a:gd name="connsiteY3" fmla="*/ 4444707 h 4821861"/>
                <a:gd name="connsiteX4" fmla="*/ 55473 w 6217237"/>
                <a:gd name="connsiteY4" fmla="*/ 3572510 h 4821861"/>
                <a:gd name="connsiteX5" fmla="*/ 280556 w 6217237"/>
                <a:gd name="connsiteY5" fmla="*/ 2067267 h 4821861"/>
                <a:gd name="connsiteX6" fmla="*/ 1430981 w 6217237"/>
                <a:gd name="connsiteY6" fmla="*/ 801174 h 4821861"/>
                <a:gd name="connsiteX7" fmla="*/ 3650941 w 6217237"/>
                <a:gd name="connsiteY7" fmla="*/ 0 h 48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237" h="4821861">
                  <a:moveTo>
                    <a:pt x="3650941" y="0"/>
                  </a:moveTo>
                  <a:cubicBezTo>
                    <a:pt x="5831824" y="154061"/>
                    <a:pt x="6323607" y="2384571"/>
                    <a:pt x="6199440" y="3192682"/>
                  </a:cubicBezTo>
                  <a:cubicBezTo>
                    <a:pt x="6151799" y="4258212"/>
                    <a:pt x="4783357" y="4580792"/>
                    <a:pt x="4329316" y="4681122"/>
                  </a:cubicBezTo>
                  <a:cubicBezTo>
                    <a:pt x="1975159" y="5040467"/>
                    <a:pt x="1202153" y="4618762"/>
                    <a:pt x="829196" y="4444707"/>
                  </a:cubicBezTo>
                  <a:cubicBezTo>
                    <a:pt x="222038" y="4147625"/>
                    <a:pt x="243531" y="3964842"/>
                    <a:pt x="55473" y="3572510"/>
                  </a:cubicBezTo>
                  <a:cubicBezTo>
                    <a:pt x="-91749" y="2886612"/>
                    <a:pt x="78528" y="2511865"/>
                    <a:pt x="280556" y="2067267"/>
                  </a:cubicBezTo>
                  <a:cubicBezTo>
                    <a:pt x="704248" y="1308686"/>
                    <a:pt x="950139" y="1140655"/>
                    <a:pt x="1430981" y="801174"/>
                  </a:cubicBezTo>
                  <a:cubicBezTo>
                    <a:pt x="2511751" y="129836"/>
                    <a:pt x="2551121" y="175142"/>
                    <a:pt x="3650941" y="0"/>
                  </a:cubicBezTo>
                  <a:close/>
                </a:path>
              </a:pathLst>
            </a:custGeom>
            <a:gradFill>
              <a:gsLst>
                <a:gs pos="0">
                  <a:srgbClr val="6340E9"/>
                </a:gs>
                <a:gs pos="100000">
                  <a:srgbClr val="D57DDB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 269"/>
            <p:cNvSpPr/>
            <p:nvPr/>
          </p:nvSpPr>
          <p:spPr>
            <a:xfrm rot="20598829" flipH="1">
              <a:off x="1978329" y="974776"/>
              <a:ext cx="4937177" cy="4760271"/>
            </a:xfrm>
            <a:custGeom>
              <a:avLst/>
              <a:gdLst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75717"/>
                <a:gd name="connsiteY0" fmla="*/ 0 h 4192172"/>
                <a:gd name="connsiteX1" fmla="*/ 6175717 w 6175717"/>
                <a:gd name="connsiteY1" fmla="*/ 2729132 h 4192172"/>
                <a:gd name="connsiteX2" fmla="*/ 4248443 w 6175717"/>
                <a:gd name="connsiteY2" fmla="*/ 4192172 h 4192172"/>
                <a:gd name="connsiteX3" fmla="*/ 773723 w 6175717"/>
                <a:gd name="connsiteY3" fmla="*/ 3981157 h 4192172"/>
                <a:gd name="connsiteX4" fmla="*/ 0 w 6175717"/>
                <a:gd name="connsiteY4" fmla="*/ 3108960 h 4192172"/>
                <a:gd name="connsiteX5" fmla="*/ 225083 w 6175717"/>
                <a:gd name="connsiteY5" fmla="*/ 1603717 h 4192172"/>
                <a:gd name="connsiteX6" fmla="*/ 1477108 w 6175717"/>
                <a:gd name="connsiteY6" fmla="*/ 337624 h 4192172"/>
                <a:gd name="connsiteX7" fmla="*/ 2757268 w 6175717"/>
                <a:gd name="connsiteY7" fmla="*/ 0 h 4192172"/>
                <a:gd name="connsiteX0" fmla="*/ 2757268 w 6143967"/>
                <a:gd name="connsiteY0" fmla="*/ 0 h 4192172"/>
                <a:gd name="connsiteX1" fmla="*/ 6143967 w 6143967"/>
                <a:gd name="connsiteY1" fmla="*/ 2729132 h 4192172"/>
                <a:gd name="connsiteX2" fmla="*/ 4248443 w 6143967"/>
                <a:gd name="connsiteY2" fmla="*/ 4192172 h 4192172"/>
                <a:gd name="connsiteX3" fmla="*/ 773723 w 6143967"/>
                <a:gd name="connsiteY3" fmla="*/ 3981157 h 4192172"/>
                <a:gd name="connsiteX4" fmla="*/ 0 w 6143967"/>
                <a:gd name="connsiteY4" fmla="*/ 3108960 h 4192172"/>
                <a:gd name="connsiteX5" fmla="*/ 225083 w 6143967"/>
                <a:gd name="connsiteY5" fmla="*/ 1603717 h 4192172"/>
                <a:gd name="connsiteX6" fmla="*/ 1477108 w 6143967"/>
                <a:gd name="connsiteY6" fmla="*/ 337624 h 4192172"/>
                <a:gd name="connsiteX7" fmla="*/ 2757268 w 6143967"/>
                <a:gd name="connsiteY7" fmla="*/ 0 h 4192172"/>
                <a:gd name="connsiteX0" fmla="*/ 2757268 w 6151966"/>
                <a:gd name="connsiteY0" fmla="*/ 0 h 4192172"/>
                <a:gd name="connsiteX1" fmla="*/ 6143967 w 6151966"/>
                <a:gd name="connsiteY1" fmla="*/ 2729132 h 4192172"/>
                <a:gd name="connsiteX2" fmla="*/ 4248443 w 6151966"/>
                <a:gd name="connsiteY2" fmla="*/ 4192172 h 4192172"/>
                <a:gd name="connsiteX3" fmla="*/ 773723 w 6151966"/>
                <a:gd name="connsiteY3" fmla="*/ 3981157 h 4192172"/>
                <a:gd name="connsiteX4" fmla="*/ 0 w 6151966"/>
                <a:gd name="connsiteY4" fmla="*/ 3108960 h 4192172"/>
                <a:gd name="connsiteX5" fmla="*/ 225083 w 6151966"/>
                <a:gd name="connsiteY5" fmla="*/ 1603717 h 4192172"/>
                <a:gd name="connsiteX6" fmla="*/ 1477108 w 6151966"/>
                <a:gd name="connsiteY6" fmla="*/ 337624 h 4192172"/>
                <a:gd name="connsiteX7" fmla="*/ 2757268 w 6151966"/>
                <a:gd name="connsiteY7" fmla="*/ 0 h 4192172"/>
                <a:gd name="connsiteX0" fmla="*/ 2757268 w 6151966"/>
                <a:gd name="connsiteY0" fmla="*/ 0 h 4192172"/>
                <a:gd name="connsiteX1" fmla="*/ 6143967 w 6151966"/>
                <a:gd name="connsiteY1" fmla="*/ 2729132 h 4192172"/>
                <a:gd name="connsiteX2" fmla="*/ 4248443 w 6151966"/>
                <a:gd name="connsiteY2" fmla="*/ 4192172 h 4192172"/>
                <a:gd name="connsiteX3" fmla="*/ 773723 w 6151966"/>
                <a:gd name="connsiteY3" fmla="*/ 3981157 h 4192172"/>
                <a:gd name="connsiteX4" fmla="*/ 0 w 6151966"/>
                <a:gd name="connsiteY4" fmla="*/ 3108960 h 4192172"/>
                <a:gd name="connsiteX5" fmla="*/ 225083 w 6151966"/>
                <a:gd name="connsiteY5" fmla="*/ 1603717 h 4192172"/>
                <a:gd name="connsiteX6" fmla="*/ 1477108 w 6151966"/>
                <a:gd name="connsiteY6" fmla="*/ 337624 h 4192172"/>
                <a:gd name="connsiteX7" fmla="*/ 2757268 w 6151966"/>
                <a:gd name="connsiteY7" fmla="*/ 0 h 4192172"/>
                <a:gd name="connsiteX0" fmla="*/ 2757268 w 6151966"/>
                <a:gd name="connsiteY0" fmla="*/ 0 h 4217572"/>
                <a:gd name="connsiteX1" fmla="*/ 6143967 w 6151966"/>
                <a:gd name="connsiteY1" fmla="*/ 2729132 h 4217572"/>
                <a:gd name="connsiteX2" fmla="*/ 4273843 w 6151966"/>
                <a:gd name="connsiteY2" fmla="*/ 4217572 h 4217572"/>
                <a:gd name="connsiteX3" fmla="*/ 773723 w 6151966"/>
                <a:gd name="connsiteY3" fmla="*/ 3981157 h 4217572"/>
                <a:gd name="connsiteX4" fmla="*/ 0 w 6151966"/>
                <a:gd name="connsiteY4" fmla="*/ 3108960 h 4217572"/>
                <a:gd name="connsiteX5" fmla="*/ 225083 w 6151966"/>
                <a:gd name="connsiteY5" fmla="*/ 1603717 h 4217572"/>
                <a:gd name="connsiteX6" fmla="*/ 1477108 w 6151966"/>
                <a:gd name="connsiteY6" fmla="*/ 337624 h 4217572"/>
                <a:gd name="connsiteX7" fmla="*/ 2757268 w 6151966"/>
                <a:gd name="connsiteY7" fmla="*/ 0 h 4217572"/>
                <a:gd name="connsiteX0" fmla="*/ 2757268 w 6151966"/>
                <a:gd name="connsiteY0" fmla="*/ 0 h 4217572"/>
                <a:gd name="connsiteX1" fmla="*/ 6143967 w 6151966"/>
                <a:gd name="connsiteY1" fmla="*/ 2729132 h 4217572"/>
                <a:gd name="connsiteX2" fmla="*/ 4273843 w 6151966"/>
                <a:gd name="connsiteY2" fmla="*/ 4217572 h 4217572"/>
                <a:gd name="connsiteX3" fmla="*/ 773723 w 6151966"/>
                <a:gd name="connsiteY3" fmla="*/ 3981157 h 4217572"/>
                <a:gd name="connsiteX4" fmla="*/ 0 w 6151966"/>
                <a:gd name="connsiteY4" fmla="*/ 3108960 h 4217572"/>
                <a:gd name="connsiteX5" fmla="*/ 225083 w 6151966"/>
                <a:gd name="connsiteY5" fmla="*/ 1603717 h 4217572"/>
                <a:gd name="connsiteX6" fmla="*/ 1477108 w 6151966"/>
                <a:gd name="connsiteY6" fmla="*/ 337624 h 4217572"/>
                <a:gd name="connsiteX7" fmla="*/ 2757268 w 6151966"/>
                <a:gd name="connsiteY7" fmla="*/ 0 h 4217572"/>
                <a:gd name="connsiteX0" fmla="*/ 2757268 w 6151966"/>
                <a:gd name="connsiteY0" fmla="*/ 0 h 4343328"/>
                <a:gd name="connsiteX1" fmla="*/ 6143967 w 6151966"/>
                <a:gd name="connsiteY1" fmla="*/ 2729132 h 4343328"/>
                <a:gd name="connsiteX2" fmla="*/ 4273843 w 6151966"/>
                <a:gd name="connsiteY2" fmla="*/ 4217572 h 4343328"/>
                <a:gd name="connsiteX3" fmla="*/ 773723 w 6151966"/>
                <a:gd name="connsiteY3" fmla="*/ 3981157 h 4343328"/>
                <a:gd name="connsiteX4" fmla="*/ 0 w 6151966"/>
                <a:gd name="connsiteY4" fmla="*/ 3108960 h 4343328"/>
                <a:gd name="connsiteX5" fmla="*/ 225083 w 6151966"/>
                <a:gd name="connsiteY5" fmla="*/ 1603717 h 4343328"/>
                <a:gd name="connsiteX6" fmla="*/ 1477108 w 6151966"/>
                <a:gd name="connsiteY6" fmla="*/ 337624 h 4343328"/>
                <a:gd name="connsiteX7" fmla="*/ 2757268 w 6151966"/>
                <a:gd name="connsiteY7" fmla="*/ 0 h 4343328"/>
                <a:gd name="connsiteX0" fmla="*/ 2757268 w 6151966"/>
                <a:gd name="connsiteY0" fmla="*/ 0 h 4358311"/>
                <a:gd name="connsiteX1" fmla="*/ 6143967 w 6151966"/>
                <a:gd name="connsiteY1" fmla="*/ 2729132 h 4358311"/>
                <a:gd name="connsiteX2" fmla="*/ 4273843 w 6151966"/>
                <a:gd name="connsiteY2" fmla="*/ 4217572 h 4358311"/>
                <a:gd name="connsiteX3" fmla="*/ 773723 w 6151966"/>
                <a:gd name="connsiteY3" fmla="*/ 3981157 h 4358311"/>
                <a:gd name="connsiteX4" fmla="*/ 0 w 6151966"/>
                <a:gd name="connsiteY4" fmla="*/ 3108960 h 4358311"/>
                <a:gd name="connsiteX5" fmla="*/ 225083 w 6151966"/>
                <a:gd name="connsiteY5" fmla="*/ 1603717 h 4358311"/>
                <a:gd name="connsiteX6" fmla="*/ 1477108 w 6151966"/>
                <a:gd name="connsiteY6" fmla="*/ 337624 h 4358311"/>
                <a:gd name="connsiteX7" fmla="*/ 2757268 w 6151966"/>
                <a:gd name="connsiteY7" fmla="*/ 0 h 4358311"/>
                <a:gd name="connsiteX0" fmla="*/ 2757268 w 6151966"/>
                <a:gd name="connsiteY0" fmla="*/ 0 h 4358311"/>
                <a:gd name="connsiteX1" fmla="*/ 6143967 w 6151966"/>
                <a:gd name="connsiteY1" fmla="*/ 2729132 h 4358311"/>
                <a:gd name="connsiteX2" fmla="*/ 4273843 w 6151966"/>
                <a:gd name="connsiteY2" fmla="*/ 4217572 h 4358311"/>
                <a:gd name="connsiteX3" fmla="*/ 773723 w 6151966"/>
                <a:gd name="connsiteY3" fmla="*/ 3981157 h 4358311"/>
                <a:gd name="connsiteX4" fmla="*/ 0 w 6151966"/>
                <a:gd name="connsiteY4" fmla="*/ 3108960 h 4358311"/>
                <a:gd name="connsiteX5" fmla="*/ 225083 w 6151966"/>
                <a:gd name="connsiteY5" fmla="*/ 1603717 h 4358311"/>
                <a:gd name="connsiteX6" fmla="*/ 1477108 w 6151966"/>
                <a:gd name="connsiteY6" fmla="*/ 337624 h 4358311"/>
                <a:gd name="connsiteX7" fmla="*/ 2757268 w 6151966"/>
                <a:gd name="connsiteY7" fmla="*/ 0 h 4358311"/>
                <a:gd name="connsiteX0" fmla="*/ 2757268 w 6151966"/>
                <a:gd name="connsiteY0" fmla="*/ 0 h 4358311"/>
                <a:gd name="connsiteX1" fmla="*/ 6143967 w 6151966"/>
                <a:gd name="connsiteY1" fmla="*/ 2729132 h 4358311"/>
                <a:gd name="connsiteX2" fmla="*/ 4273843 w 6151966"/>
                <a:gd name="connsiteY2" fmla="*/ 4217572 h 4358311"/>
                <a:gd name="connsiteX3" fmla="*/ 773723 w 6151966"/>
                <a:gd name="connsiteY3" fmla="*/ 3981157 h 4358311"/>
                <a:gd name="connsiteX4" fmla="*/ 0 w 6151966"/>
                <a:gd name="connsiteY4" fmla="*/ 3108960 h 4358311"/>
                <a:gd name="connsiteX5" fmla="*/ 225083 w 6151966"/>
                <a:gd name="connsiteY5" fmla="*/ 1603717 h 4358311"/>
                <a:gd name="connsiteX6" fmla="*/ 1477108 w 6151966"/>
                <a:gd name="connsiteY6" fmla="*/ 337624 h 4358311"/>
                <a:gd name="connsiteX7" fmla="*/ 2757268 w 6151966"/>
                <a:gd name="connsiteY7" fmla="*/ 0 h 4358311"/>
                <a:gd name="connsiteX0" fmla="*/ 2797631 w 6192329"/>
                <a:gd name="connsiteY0" fmla="*/ 0 h 4358311"/>
                <a:gd name="connsiteX1" fmla="*/ 6184330 w 6192329"/>
                <a:gd name="connsiteY1" fmla="*/ 2729132 h 4358311"/>
                <a:gd name="connsiteX2" fmla="*/ 4314206 w 6192329"/>
                <a:gd name="connsiteY2" fmla="*/ 4217572 h 4358311"/>
                <a:gd name="connsiteX3" fmla="*/ 814086 w 6192329"/>
                <a:gd name="connsiteY3" fmla="*/ 3981157 h 4358311"/>
                <a:gd name="connsiteX4" fmla="*/ 40363 w 6192329"/>
                <a:gd name="connsiteY4" fmla="*/ 3108960 h 4358311"/>
                <a:gd name="connsiteX5" fmla="*/ 265446 w 6192329"/>
                <a:gd name="connsiteY5" fmla="*/ 1603717 h 4358311"/>
                <a:gd name="connsiteX6" fmla="*/ 1517471 w 6192329"/>
                <a:gd name="connsiteY6" fmla="*/ 337624 h 4358311"/>
                <a:gd name="connsiteX7" fmla="*/ 2797631 w 6192329"/>
                <a:gd name="connsiteY7" fmla="*/ 0 h 4358311"/>
                <a:gd name="connsiteX0" fmla="*/ 2812741 w 6207439"/>
                <a:gd name="connsiteY0" fmla="*/ 0 h 4358311"/>
                <a:gd name="connsiteX1" fmla="*/ 6199440 w 6207439"/>
                <a:gd name="connsiteY1" fmla="*/ 2729132 h 4358311"/>
                <a:gd name="connsiteX2" fmla="*/ 4329316 w 6207439"/>
                <a:gd name="connsiteY2" fmla="*/ 4217572 h 4358311"/>
                <a:gd name="connsiteX3" fmla="*/ 829196 w 6207439"/>
                <a:gd name="connsiteY3" fmla="*/ 3981157 h 4358311"/>
                <a:gd name="connsiteX4" fmla="*/ 55473 w 6207439"/>
                <a:gd name="connsiteY4" fmla="*/ 3108960 h 4358311"/>
                <a:gd name="connsiteX5" fmla="*/ 280556 w 6207439"/>
                <a:gd name="connsiteY5" fmla="*/ 1603717 h 4358311"/>
                <a:gd name="connsiteX6" fmla="*/ 1532581 w 6207439"/>
                <a:gd name="connsiteY6" fmla="*/ 337624 h 4358311"/>
                <a:gd name="connsiteX7" fmla="*/ 2812741 w 6207439"/>
                <a:gd name="connsiteY7" fmla="*/ 0 h 4358311"/>
                <a:gd name="connsiteX0" fmla="*/ 2812741 w 6207439"/>
                <a:gd name="connsiteY0" fmla="*/ 0 h 4358311"/>
                <a:gd name="connsiteX1" fmla="*/ 6199440 w 6207439"/>
                <a:gd name="connsiteY1" fmla="*/ 2729132 h 4358311"/>
                <a:gd name="connsiteX2" fmla="*/ 4329316 w 6207439"/>
                <a:gd name="connsiteY2" fmla="*/ 4217572 h 4358311"/>
                <a:gd name="connsiteX3" fmla="*/ 829196 w 6207439"/>
                <a:gd name="connsiteY3" fmla="*/ 3981157 h 4358311"/>
                <a:gd name="connsiteX4" fmla="*/ 55473 w 6207439"/>
                <a:gd name="connsiteY4" fmla="*/ 3108960 h 4358311"/>
                <a:gd name="connsiteX5" fmla="*/ 280556 w 6207439"/>
                <a:gd name="connsiteY5" fmla="*/ 1603717 h 4358311"/>
                <a:gd name="connsiteX6" fmla="*/ 1532581 w 6207439"/>
                <a:gd name="connsiteY6" fmla="*/ 337624 h 4358311"/>
                <a:gd name="connsiteX7" fmla="*/ 2812741 w 6207439"/>
                <a:gd name="connsiteY7" fmla="*/ 0 h 4358311"/>
                <a:gd name="connsiteX0" fmla="*/ 2812741 w 6207439"/>
                <a:gd name="connsiteY0" fmla="*/ 0 h 4358311"/>
                <a:gd name="connsiteX1" fmla="*/ 6199440 w 6207439"/>
                <a:gd name="connsiteY1" fmla="*/ 2729132 h 4358311"/>
                <a:gd name="connsiteX2" fmla="*/ 4329316 w 6207439"/>
                <a:gd name="connsiteY2" fmla="*/ 4217572 h 4358311"/>
                <a:gd name="connsiteX3" fmla="*/ 829196 w 6207439"/>
                <a:gd name="connsiteY3" fmla="*/ 3981157 h 4358311"/>
                <a:gd name="connsiteX4" fmla="*/ 55473 w 6207439"/>
                <a:gd name="connsiteY4" fmla="*/ 3108960 h 4358311"/>
                <a:gd name="connsiteX5" fmla="*/ 280556 w 6207439"/>
                <a:gd name="connsiteY5" fmla="*/ 1603717 h 4358311"/>
                <a:gd name="connsiteX6" fmla="*/ 1532581 w 6207439"/>
                <a:gd name="connsiteY6" fmla="*/ 337624 h 4358311"/>
                <a:gd name="connsiteX7" fmla="*/ 2812741 w 6207439"/>
                <a:gd name="connsiteY7" fmla="*/ 0 h 4358311"/>
                <a:gd name="connsiteX0" fmla="*/ 2812741 w 6207439"/>
                <a:gd name="connsiteY0" fmla="*/ 0 h 4358311"/>
                <a:gd name="connsiteX1" fmla="*/ 6199440 w 6207439"/>
                <a:gd name="connsiteY1" fmla="*/ 2729132 h 4358311"/>
                <a:gd name="connsiteX2" fmla="*/ 4329316 w 6207439"/>
                <a:gd name="connsiteY2" fmla="*/ 4217572 h 4358311"/>
                <a:gd name="connsiteX3" fmla="*/ 829196 w 6207439"/>
                <a:gd name="connsiteY3" fmla="*/ 3981157 h 4358311"/>
                <a:gd name="connsiteX4" fmla="*/ 55473 w 6207439"/>
                <a:gd name="connsiteY4" fmla="*/ 3108960 h 4358311"/>
                <a:gd name="connsiteX5" fmla="*/ 280556 w 6207439"/>
                <a:gd name="connsiteY5" fmla="*/ 1603717 h 4358311"/>
                <a:gd name="connsiteX6" fmla="*/ 1532581 w 6207439"/>
                <a:gd name="connsiteY6" fmla="*/ 337624 h 4358311"/>
                <a:gd name="connsiteX7" fmla="*/ 2812741 w 6207439"/>
                <a:gd name="connsiteY7" fmla="*/ 0 h 4358311"/>
                <a:gd name="connsiteX0" fmla="*/ 3160044 w 6209870"/>
                <a:gd name="connsiteY0" fmla="*/ 4790 h 4329850"/>
                <a:gd name="connsiteX1" fmla="*/ 6199440 w 6209870"/>
                <a:gd name="connsiteY1" fmla="*/ 2700671 h 4329850"/>
                <a:gd name="connsiteX2" fmla="*/ 4329316 w 6209870"/>
                <a:gd name="connsiteY2" fmla="*/ 4189111 h 4329850"/>
                <a:gd name="connsiteX3" fmla="*/ 829196 w 6209870"/>
                <a:gd name="connsiteY3" fmla="*/ 3952696 h 4329850"/>
                <a:gd name="connsiteX4" fmla="*/ 55473 w 6209870"/>
                <a:gd name="connsiteY4" fmla="*/ 3080499 h 4329850"/>
                <a:gd name="connsiteX5" fmla="*/ 280556 w 6209870"/>
                <a:gd name="connsiteY5" fmla="*/ 1575256 h 4329850"/>
                <a:gd name="connsiteX6" fmla="*/ 1532581 w 6209870"/>
                <a:gd name="connsiteY6" fmla="*/ 309163 h 4329850"/>
                <a:gd name="connsiteX7" fmla="*/ 3160044 w 6209870"/>
                <a:gd name="connsiteY7" fmla="*/ 4790 h 432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9870" h="4329850">
                  <a:moveTo>
                    <a:pt x="3160044" y="4790"/>
                  </a:moveTo>
                  <a:cubicBezTo>
                    <a:pt x="5340927" y="158851"/>
                    <a:pt x="6323607" y="1892560"/>
                    <a:pt x="6199440" y="2700671"/>
                  </a:cubicBezTo>
                  <a:cubicBezTo>
                    <a:pt x="6151799" y="3766201"/>
                    <a:pt x="4783357" y="4088781"/>
                    <a:pt x="4329316" y="4189111"/>
                  </a:cubicBezTo>
                  <a:cubicBezTo>
                    <a:pt x="1975159" y="4548456"/>
                    <a:pt x="1202153" y="4126751"/>
                    <a:pt x="829196" y="3952696"/>
                  </a:cubicBezTo>
                  <a:cubicBezTo>
                    <a:pt x="222038" y="3655614"/>
                    <a:pt x="243531" y="3472831"/>
                    <a:pt x="55473" y="3080499"/>
                  </a:cubicBezTo>
                  <a:cubicBezTo>
                    <a:pt x="-91749" y="2394601"/>
                    <a:pt x="78528" y="2019854"/>
                    <a:pt x="280556" y="1575256"/>
                  </a:cubicBezTo>
                  <a:cubicBezTo>
                    <a:pt x="704248" y="816675"/>
                    <a:pt x="1051739" y="648644"/>
                    <a:pt x="1532581" y="309163"/>
                  </a:cubicBezTo>
                  <a:cubicBezTo>
                    <a:pt x="2473651" y="-89128"/>
                    <a:pt x="2911124" y="15731"/>
                    <a:pt x="3160044" y="4790"/>
                  </a:cubicBezTo>
                  <a:close/>
                </a:path>
              </a:pathLst>
            </a:custGeom>
            <a:gradFill>
              <a:gsLst>
                <a:gs pos="20000">
                  <a:srgbClr val="5EC9F3"/>
                </a:gs>
                <a:gs pos="85000">
                  <a:srgbClr val="6163EC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1" name="îşḻïḑe">
            <a:extLst>
              <a:ext uri="{FF2B5EF4-FFF2-40B4-BE49-F238E27FC236}">
                <a16:creationId xmlns:a16="http://schemas.microsoft.com/office/drawing/2014/main" id="{6BA03E26-51F8-4FDF-AC94-1BA9B7E271D3}"/>
              </a:ext>
            </a:extLst>
          </p:cNvPr>
          <p:cNvSpPr/>
          <p:nvPr/>
        </p:nvSpPr>
        <p:spPr bwMode="auto">
          <a:xfrm>
            <a:off x="1599139" y="5136831"/>
            <a:ext cx="5721544" cy="622318"/>
          </a:xfrm>
          <a:custGeom>
            <a:avLst/>
            <a:gdLst>
              <a:gd name="T0" fmla="*/ 1808 w 3893"/>
              <a:gd name="T1" fmla="*/ 0 h 424"/>
              <a:gd name="T2" fmla="*/ 1781 w 3893"/>
              <a:gd name="T3" fmla="*/ 0 h 424"/>
              <a:gd name="T4" fmla="*/ 1698 w 3893"/>
              <a:gd name="T5" fmla="*/ 1 h 424"/>
              <a:gd name="T6" fmla="*/ 1706 w 3893"/>
              <a:gd name="T7" fmla="*/ 34 h 424"/>
              <a:gd name="T8" fmla="*/ 1646 w 3893"/>
              <a:gd name="T9" fmla="*/ 114 h 424"/>
              <a:gd name="T10" fmla="*/ 1477 w 3893"/>
              <a:gd name="T11" fmla="*/ 166 h 424"/>
              <a:gd name="T12" fmla="*/ 1385 w 3893"/>
              <a:gd name="T13" fmla="*/ 172 h 424"/>
              <a:gd name="T14" fmla="*/ 1270 w 3893"/>
              <a:gd name="T15" fmla="*/ 148 h 424"/>
              <a:gd name="T16" fmla="*/ 1229 w 3893"/>
              <a:gd name="T17" fmla="*/ 120 h 424"/>
              <a:gd name="T18" fmla="*/ 1130 w 3893"/>
              <a:gd name="T19" fmla="*/ 76 h 424"/>
              <a:gd name="T20" fmla="*/ 1105 w 3893"/>
              <a:gd name="T21" fmla="*/ 62 h 424"/>
              <a:gd name="T22" fmla="*/ 1062 w 3893"/>
              <a:gd name="T23" fmla="*/ 67 h 424"/>
              <a:gd name="T24" fmla="*/ 856 w 3893"/>
              <a:gd name="T25" fmla="*/ 83 h 424"/>
              <a:gd name="T26" fmla="*/ 778 w 3893"/>
              <a:gd name="T27" fmla="*/ 87 h 424"/>
              <a:gd name="T28" fmla="*/ 657 w 3893"/>
              <a:gd name="T29" fmla="*/ 77 h 424"/>
              <a:gd name="T30" fmla="*/ 517 w 3893"/>
              <a:gd name="T31" fmla="*/ 50 h 424"/>
              <a:gd name="T32" fmla="*/ 357 w 3893"/>
              <a:gd name="T33" fmla="*/ 25 h 424"/>
              <a:gd name="T34" fmla="*/ 354 w 3893"/>
              <a:gd name="T35" fmla="*/ 25 h 424"/>
              <a:gd name="T36" fmla="*/ 128 w 3893"/>
              <a:gd name="T37" fmla="*/ 52 h 424"/>
              <a:gd name="T38" fmla="*/ 51 w 3893"/>
              <a:gd name="T39" fmla="*/ 97 h 424"/>
              <a:gd name="T40" fmla="*/ 45 w 3893"/>
              <a:gd name="T41" fmla="*/ 301 h 424"/>
              <a:gd name="T42" fmla="*/ 388 w 3893"/>
              <a:gd name="T43" fmla="*/ 412 h 424"/>
              <a:gd name="T44" fmla="*/ 417 w 3893"/>
              <a:gd name="T45" fmla="*/ 412 h 424"/>
              <a:gd name="T46" fmla="*/ 734 w 3893"/>
              <a:gd name="T47" fmla="*/ 400 h 424"/>
              <a:gd name="T48" fmla="*/ 1053 w 3893"/>
              <a:gd name="T49" fmla="*/ 389 h 424"/>
              <a:gd name="T50" fmla="*/ 1058 w 3893"/>
              <a:gd name="T51" fmla="*/ 389 h 424"/>
              <a:gd name="T52" fmla="*/ 1145 w 3893"/>
              <a:gd name="T53" fmla="*/ 389 h 424"/>
              <a:gd name="T54" fmla="*/ 1722 w 3893"/>
              <a:gd name="T55" fmla="*/ 374 h 424"/>
              <a:gd name="T56" fmla="*/ 2092 w 3893"/>
              <a:gd name="T57" fmla="*/ 364 h 424"/>
              <a:gd name="T58" fmla="*/ 2346 w 3893"/>
              <a:gd name="T59" fmla="*/ 365 h 424"/>
              <a:gd name="T60" fmla="*/ 2983 w 3893"/>
              <a:gd name="T61" fmla="*/ 395 h 424"/>
              <a:gd name="T62" fmla="*/ 3262 w 3893"/>
              <a:gd name="T63" fmla="*/ 420 h 424"/>
              <a:gd name="T64" fmla="*/ 3334 w 3893"/>
              <a:gd name="T65" fmla="*/ 424 h 424"/>
              <a:gd name="T66" fmla="*/ 3507 w 3893"/>
              <a:gd name="T67" fmla="*/ 413 h 424"/>
              <a:gd name="T68" fmla="*/ 3709 w 3893"/>
              <a:gd name="T69" fmla="*/ 359 h 424"/>
              <a:gd name="T70" fmla="*/ 3863 w 3893"/>
              <a:gd name="T71" fmla="*/ 204 h 424"/>
              <a:gd name="T72" fmla="*/ 3365 w 3893"/>
              <a:gd name="T73" fmla="*/ 52 h 424"/>
              <a:gd name="T74" fmla="*/ 3347 w 3893"/>
              <a:gd name="T75" fmla="*/ 122 h 424"/>
              <a:gd name="T76" fmla="*/ 3264 w 3893"/>
              <a:gd name="T77" fmla="*/ 121 h 424"/>
              <a:gd name="T78" fmla="*/ 3252 w 3893"/>
              <a:gd name="T79" fmla="*/ 49 h 424"/>
              <a:gd name="T80" fmla="*/ 3188 w 3893"/>
              <a:gd name="T81" fmla="*/ 48 h 424"/>
              <a:gd name="T82" fmla="*/ 3158 w 3893"/>
              <a:gd name="T83" fmla="*/ 49 h 424"/>
              <a:gd name="T84" fmla="*/ 2944 w 3893"/>
              <a:gd name="T85" fmla="*/ 50 h 424"/>
              <a:gd name="T86" fmla="*/ 2894 w 3893"/>
              <a:gd name="T87" fmla="*/ 50 h 424"/>
              <a:gd name="T88" fmla="*/ 2893 w 3893"/>
              <a:gd name="T89" fmla="*/ 50 h 424"/>
              <a:gd name="T90" fmla="*/ 2893 w 3893"/>
              <a:gd name="T91" fmla="*/ 50 h 424"/>
              <a:gd name="T92" fmla="*/ 2823 w 3893"/>
              <a:gd name="T93" fmla="*/ 48 h 424"/>
              <a:gd name="T94" fmla="*/ 2685 w 3893"/>
              <a:gd name="T95" fmla="*/ 27 h 424"/>
              <a:gd name="T96" fmla="*/ 2547 w 3893"/>
              <a:gd name="T97" fmla="*/ 16 h 424"/>
              <a:gd name="T98" fmla="*/ 2100 w 3893"/>
              <a:gd name="T99" fmla="*/ 1 h 424"/>
              <a:gd name="T100" fmla="*/ 1969 w 3893"/>
              <a:gd name="T101" fmla="*/ 1 h 424"/>
              <a:gd name="T102" fmla="*/ 1808 w 3893"/>
              <a:gd name="T103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93" h="424">
                <a:moveTo>
                  <a:pt x="1808" y="0"/>
                </a:moveTo>
                <a:cubicBezTo>
                  <a:pt x="1799" y="0"/>
                  <a:pt x="1790" y="0"/>
                  <a:pt x="1781" y="0"/>
                </a:cubicBezTo>
                <a:cubicBezTo>
                  <a:pt x="1753" y="1"/>
                  <a:pt x="1726" y="1"/>
                  <a:pt x="1698" y="1"/>
                </a:cubicBezTo>
                <a:cubicBezTo>
                  <a:pt x="1702" y="12"/>
                  <a:pt x="1705" y="23"/>
                  <a:pt x="1706" y="34"/>
                </a:cubicBezTo>
                <a:cubicBezTo>
                  <a:pt x="1711" y="75"/>
                  <a:pt x="1680" y="96"/>
                  <a:pt x="1646" y="114"/>
                </a:cubicBezTo>
                <a:cubicBezTo>
                  <a:pt x="1594" y="141"/>
                  <a:pt x="1536" y="159"/>
                  <a:pt x="1477" y="166"/>
                </a:cubicBezTo>
                <a:cubicBezTo>
                  <a:pt x="1449" y="169"/>
                  <a:pt x="1417" y="172"/>
                  <a:pt x="1385" y="172"/>
                </a:cubicBezTo>
                <a:cubicBezTo>
                  <a:pt x="1344" y="172"/>
                  <a:pt x="1302" y="166"/>
                  <a:pt x="1270" y="148"/>
                </a:cubicBezTo>
                <a:cubicBezTo>
                  <a:pt x="1255" y="140"/>
                  <a:pt x="1241" y="130"/>
                  <a:pt x="1229" y="120"/>
                </a:cubicBezTo>
                <a:cubicBezTo>
                  <a:pt x="1194" y="106"/>
                  <a:pt x="1161" y="91"/>
                  <a:pt x="1130" y="76"/>
                </a:cubicBezTo>
                <a:cubicBezTo>
                  <a:pt x="1122" y="72"/>
                  <a:pt x="1113" y="67"/>
                  <a:pt x="1105" y="62"/>
                </a:cubicBezTo>
                <a:cubicBezTo>
                  <a:pt x="1091" y="64"/>
                  <a:pt x="1077" y="65"/>
                  <a:pt x="1062" y="67"/>
                </a:cubicBezTo>
                <a:cubicBezTo>
                  <a:pt x="994" y="72"/>
                  <a:pt x="925" y="76"/>
                  <a:pt x="856" y="83"/>
                </a:cubicBezTo>
                <a:cubicBezTo>
                  <a:pt x="831" y="86"/>
                  <a:pt x="805" y="87"/>
                  <a:pt x="778" y="87"/>
                </a:cubicBezTo>
                <a:cubicBezTo>
                  <a:pt x="737" y="87"/>
                  <a:pt x="696" y="84"/>
                  <a:pt x="657" y="77"/>
                </a:cubicBezTo>
                <a:cubicBezTo>
                  <a:pt x="610" y="69"/>
                  <a:pt x="563" y="64"/>
                  <a:pt x="517" y="50"/>
                </a:cubicBezTo>
                <a:cubicBezTo>
                  <a:pt x="466" y="35"/>
                  <a:pt x="410" y="25"/>
                  <a:pt x="357" y="25"/>
                </a:cubicBezTo>
                <a:cubicBezTo>
                  <a:pt x="356" y="25"/>
                  <a:pt x="355" y="25"/>
                  <a:pt x="354" y="25"/>
                </a:cubicBezTo>
                <a:cubicBezTo>
                  <a:pt x="277" y="25"/>
                  <a:pt x="202" y="25"/>
                  <a:pt x="128" y="52"/>
                </a:cubicBezTo>
                <a:cubicBezTo>
                  <a:pt x="103" y="61"/>
                  <a:pt x="71" y="77"/>
                  <a:pt x="51" y="97"/>
                </a:cubicBezTo>
                <a:cubicBezTo>
                  <a:pt x="6" y="142"/>
                  <a:pt x="0" y="254"/>
                  <a:pt x="45" y="301"/>
                </a:cubicBezTo>
                <a:cubicBezTo>
                  <a:pt x="121" y="380"/>
                  <a:pt x="282" y="411"/>
                  <a:pt x="388" y="412"/>
                </a:cubicBezTo>
                <a:cubicBezTo>
                  <a:pt x="398" y="412"/>
                  <a:pt x="408" y="412"/>
                  <a:pt x="417" y="412"/>
                </a:cubicBezTo>
                <a:cubicBezTo>
                  <a:pt x="523" y="412"/>
                  <a:pt x="627" y="405"/>
                  <a:pt x="734" y="400"/>
                </a:cubicBezTo>
                <a:cubicBezTo>
                  <a:pt x="840" y="396"/>
                  <a:pt x="946" y="389"/>
                  <a:pt x="1053" y="389"/>
                </a:cubicBezTo>
                <a:cubicBezTo>
                  <a:pt x="1055" y="389"/>
                  <a:pt x="1056" y="389"/>
                  <a:pt x="1058" y="389"/>
                </a:cubicBezTo>
                <a:cubicBezTo>
                  <a:pt x="1087" y="389"/>
                  <a:pt x="1116" y="389"/>
                  <a:pt x="1145" y="389"/>
                </a:cubicBezTo>
                <a:cubicBezTo>
                  <a:pt x="1338" y="389"/>
                  <a:pt x="1530" y="387"/>
                  <a:pt x="1722" y="374"/>
                </a:cubicBezTo>
                <a:cubicBezTo>
                  <a:pt x="1845" y="366"/>
                  <a:pt x="1968" y="364"/>
                  <a:pt x="2092" y="364"/>
                </a:cubicBezTo>
                <a:cubicBezTo>
                  <a:pt x="2176" y="364"/>
                  <a:pt x="2261" y="365"/>
                  <a:pt x="2346" y="365"/>
                </a:cubicBezTo>
                <a:cubicBezTo>
                  <a:pt x="2559" y="365"/>
                  <a:pt x="2771" y="367"/>
                  <a:pt x="2983" y="395"/>
                </a:cubicBezTo>
                <a:cubicBezTo>
                  <a:pt x="3075" y="407"/>
                  <a:pt x="3169" y="412"/>
                  <a:pt x="3262" y="420"/>
                </a:cubicBezTo>
                <a:cubicBezTo>
                  <a:pt x="3286" y="423"/>
                  <a:pt x="3310" y="424"/>
                  <a:pt x="3334" y="424"/>
                </a:cubicBezTo>
                <a:cubicBezTo>
                  <a:pt x="3391" y="424"/>
                  <a:pt x="3449" y="418"/>
                  <a:pt x="3507" y="413"/>
                </a:cubicBezTo>
                <a:cubicBezTo>
                  <a:pt x="3577" y="407"/>
                  <a:pt x="3646" y="389"/>
                  <a:pt x="3709" y="359"/>
                </a:cubicBezTo>
                <a:cubicBezTo>
                  <a:pt x="3759" y="335"/>
                  <a:pt x="3848" y="261"/>
                  <a:pt x="3863" y="204"/>
                </a:cubicBezTo>
                <a:cubicBezTo>
                  <a:pt x="3893" y="93"/>
                  <a:pt x="3587" y="61"/>
                  <a:pt x="3365" y="52"/>
                </a:cubicBezTo>
                <a:cubicBezTo>
                  <a:pt x="3359" y="75"/>
                  <a:pt x="3353" y="98"/>
                  <a:pt x="3347" y="122"/>
                </a:cubicBezTo>
                <a:cubicBezTo>
                  <a:pt x="3319" y="122"/>
                  <a:pt x="3292" y="121"/>
                  <a:pt x="3264" y="121"/>
                </a:cubicBezTo>
                <a:cubicBezTo>
                  <a:pt x="3258" y="97"/>
                  <a:pt x="3255" y="73"/>
                  <a:pt x="3252" y="49"/>
                </a:cubicBezTo>
                <a:cubicBezTo>
                  <a:pt x="3227" y="49"/>
                  <a:pt x="3205" y="48"/>
                  <a:pt x="3188" y="48"/>
                </a:cubicBezTo>
                <a:cubicBezTo>
                  <a:pt x="3175" y="48"/>
                  <a:pt x="3165" y="49"/>
                  <a:pt x="3158" y="49"/>
                </a:cubicBezTo>
                <a:cubicBezTo>
                  <a:pt x="3087" y="49"/>
                  <a:pt x="3015" y="50"/>
                  <a:pt x="2944" y="50"/>
                </a:cubicBezTo>
                <a:cubicBezTo>
                  <a:pt x="2927" y="50"/>
                  <a:pt x="2910" y="50"/>
                  <a:pt x="2894" y="50"/>
                </a:cubicBezTo>
                <a:cubicBezTo>
                  <a:pt x="2894" y="50"/>
                  <a:pt x="2894" y="50"/>
                  <a:pt x="2893" y="50"/>
                </a:cubicBezTo>
                <a:cubicBezTo>
                  <a:pt x="2893" y="50"/>
                  <a:pt x="2893" y="50"/>
                  <a:pt x="2893" y="50"/>
                </a:cubicBezTo>
                <a:cubicBezTo>
                  <a:pt x="2870" y="50"/>
                  <a:pt x="2847" y="49"/>
                  <a:pt x="2823" y="48"/>
                </a:cubicBezTo>
                <a:cubicBezTo>
                  <a:pt x="2777" y="47"/>
                  <a:pt x="2731" y="37"/>
                  <a:pt x="2685" y="27"/>
                </a:cubicBezTo>
                <a:cubicBezTo>
                  <a:pt x="2639" y="17"/>
                  <a:pt x="2594" y="20"/>
                  <a:pt x="2547" y="16"/>
                </a:cubicBezTo>
                <a:cubicBezTo>
                  <a:pt x="2399" y="2"/>
                  <a:pt x="2249" y="1"/>
                  <a:pt x="2100" y="1"/>
                </a:cubicBezTo>
                <a:cubicBezTo>
                  <a:pt x="2057" y="1"/>
                  <a:pt x="2013" y="1"/>
                  <a:pt x="1969" y="1"/>
                </a:cubicBezTo>
                <a:cubicBezTo>
                  <a:pt x="1916" y="1"/>
                  <a:pt x="1862" y="0"/>
                  <a:pt x="1808" y="0"/>
                </a:cubicBezTo>
              </a:path>
            </a:pathLst>
          </a:custGeom>
          <a:solidFill>
            <a:srgbClr val="F7E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272" name="Group 271"/>
          <p:cNvGrpSpPr/>
          <p:nvPr/>
        </p:nvGrpSpPr>
        <p:grpSpPr>
          <a:xfrm>
            <a:off x="4222180" y="2173552"/>
            <a:ext cx="1263537" cy="3255536"/>
            <a:chOff x="4222180" y="2173552"/>
            <a:chExt cx="1263537" cy="3255536"/>
          </a:xfrm>
        </p:grpSpPr>
        <p:sp>
          <p:nvSpPr>
            <p:cNvPr id="273" name="ïṥlîḑé">
              <a:extLst>
                <a:ext uri="{FF2B5EF4-FFF2-40B4-BE49-F238E27FC236}">
                  <a16:creationId xmlns:a16="http://schemas.microsoft.com/office/drawing/2014/main" id="{98A1FD7A-704F-4907-A923-858040EFA669}"/>
                </a:ext>
              </a:extLst>
            </p:cNvPr>
            <p:cNvSpPr/>
            <p:nvPr/>
          </p:nvSpPr>
          <p:spPr bwMode="auto">
            <a:xfrm>
              <a:off x="4222180" y="2707175"/>
              <a:ext cx="353326" cy="376590"/>
            </a:xfrm>
            <a:custGeom>
              <a:avLst/>
              <a:gdLst>
                <a:gd name="T0" fmla="*/ 6 w 241"/>
                <a:gd name="T1" fmla="*/ 198 h 257"/>
                <a:gd name="T2" fmla="*/ 165 w 241"/>
                <a:gd name="T3" fmla="*/ 257 h 257"/>
                <a:gd name="T4" fmla="*/ 197 w 241"/>
                <a:gd name="T5" fmla="*/ 119 h 257"/>
                <a:gd name="T6" fmla="*/ 217 w 241"/>
                <a:gd name="T7" fmla="*/ 61 h 257"/>
                <a:gd name="T8" fmla="*/ 235 w 241"/>
                <a:gd name="T9" fmla="*/ 22 h 257"/>
                <a:gd name="T10" fmla="*/ 166 w 241"/>
                <a:gd name="T11" fmla="*/ 31 h 257"/>
                <a:gd name="T12" fmla="*/ 73 w 241"/>
                <a:gd name="T13" fmla="*/ 105 h 257"/>
                <a:gd name="T14" fmla="*/ 6 w 241"/>
                <a:gd name="T15" fmla="*/ 19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" h="257">
                  <a:moveTo>
                    <a:pt x="6" y="198"/>
                  </a:moveTo>
                  <a:cubicBezTo>
                    <a:pt x="54" y="228"/>
                    <a:pt x="109" y="248"/>
                    <a:pt x="165" y="257"/>
                  </a:cubicBezTo>
                  <a:cubicBezTo>
                    <a:pt x="175" y="211"/>
                    <a:pt x="186" y="165"/>
                    <a:pt x="197" y="119"/>
                  </a:cubicBezTo>
                  <a:cubicBezTo>
                    <a:pt x="202" y="99"/>
                    <a:pt x="207" y="79"/>
                    <a:pt x="217" y="61"/>
                  </a:cubicBezTo>
                  <a:cubicBezTo>
                    <a:pt x="222" y="52"/>
                    <a:pt x="241" y="34"/>
                    <a:pt x="235" y="22"/>
                  </a:cubicBezTo>
                  <a:cubicBezTo>
                    <a:pt x="225" y="0"/>
                    <a:pt x="179" y="24"/>
                    <a:pt x="166" y="31"/>
                  </a:cubicBezTo>
                  <a:cubicBezTo>
                    <a:pt x="132" y="50"/>
                    <a:pt x="100" y="76"/>
                    <a:pt x="73" y="105"/>
                  </a:cubicBezTo>
                  <a:cubicBezTo>
                    <a:pt x="67" y="111"/>
                    <a:pt x="0" y="194"/>
                    <a:pt x="6" y="198"/>
                  </a:cubicBezTo>
                </a:path>
              </a:pathLst>
            </a:custGeom>
            <a:solidFill>
              <a:srgbClr val="8C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4" name="íṧḻiḓè">
              <a:extLst>
                <a:ext uri="{FF2B5EF4-FFF2-40B4-BE49-F238E27FC236}">
                  <a16:creationId xmlns:a16="http://schemas.microsoft.com/office/drawing/2014/main" id="{58F4F15C-0361-4CA3-8BBB-C7BE677A32A4}"/>
                </a:ext>
              </a:extLst>
            </p:cNvPr>
            <p:cNvSpPr/>
            <p:nvPr/>
          </p:nvSpPr>
          <p:spPr bwMode="auto">
            <a:xfrm>
              <a:off x="4920106" y="4588669"/>
              <a:ext cx="213740" cy="753179"/>
            </a:xfrm>
            <a:custGeom>
              <a:avLst/>
              <a:gdLst>
                <a:gd name="T0" fmla="*/ 0 w 146"/>
                <a:gd name="T1" fmla="*/ 0 h 513"/>
                <a:gd name="T2" fmla="*/ 3 w 146"/>
                <a:gd name="T3" fmla="*/ 189 h 513"/>
                <a:gd name="T4" fmla="*/ 9 w 146"/>
                <a:gd name="T5" fmla="*/ 346 h 513"/>
                <a:gd name="T6" fmla="*/ 26 w 146"/>
                <a:gd name="T7" fmla="*/ 489 h 513"/>
                <a:gd name="T8" fmla="*/ 60 w 146"/>
                <a:gd name="T9" fmla="*/ 497 h 513"/>
                <a:gd name="T10" fmla="*/ 67 w 146"/>
                <a:gd name="T11" fmla="*/ 448 h 513"/>
                <a:gd name="T12" fmla="*/ 130 w 146"/>
                <a:gd name="T13" fmla="*/ 122 h 513"/>
                <a:gd name="T14" fmla="*/ 0 w 146"/>
                <a:gd name="T15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513">
                  <a:moveTo>
                    <a:pt x="0" y="0"/>
                  </a:moveTo>
                  <a:cubicBezTo>
                    <a:pt x="3" y="189"/>
                    <a:pt x="3" y="189"/>
                    <a:pt x="3" y="189"/>
                  </a:cubicBezTo>
                  <a:cubicBezTo>
                    <a:pt x="1" y="241"/>
                    <a:pt x="6" y="294"/>
                    <a:pt x="9" y="346"/>
                  </a:cubicBezTo>
                  <a:cubicBezTo>
                    <a:pt x="12" y="394"/>
                    <a:pt x="3" y="444"/>
                    <a:pt x="26" y="489"/>
                  </a:cubicBezTo>
                  <a:cubicBezTo>
                    <a:pt x="33" y="503"/>
                    <a:pt x="48" y="513"/>
                    <a:pt x="60" y="497"/>
                  </a:cubicBezTo>
                  <a:cubicBezTo>
                    <a:pt x="69" y="484"/>
                    <a:pt x="65" y="463"/>
                    <a:pt x="67" y="448"/>
                  </a:cubicBezTo>
                  <a:cubicBezTo>
                    <a:pt x="83" y="339"/>
                    <a:pt x="115" y="232"/>
                    <a:pt x="130" y="122"/>
                  </a:cubicBezTo>
                  <a:cubicBezTo>
                    <a:pt x="146" y="8"/>
                    <a:pt x="102" y="11"/>
                    <a:pt x="0" y="0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5" name="ïš1íḑè">
              <a:extLst>
                <a:ext uri="{FF2B5EF4-FFF2-40B4-BE49-F238E27FC236}">
                  <a16:creationId xmlns:a16="http://schemas.microsoft.com/office/drawing/2014/main" id="{FE801494-04D7-484E-94D8-F0F401901C2D}"/>
                </a:ext>
              </a:extLst>
            </p:cNvPr>
            <p:cNvSpPr/>
            <p:nvPr/>
          </p:nvSpPr>
          <p:spPr bwMode="auto">
            <a:xfrm>
              <a:off x="4917198" y="5250244"/>
              <a:ext cx="193384" cy="136677"/>
            </a:xfrm>
            <a:custGeom>
              <a:avLst/>
              <a:gdLst>
                <a:gd name="T0" fmla="*/ 12 w 133"/>
                <a:gd name="T1" fmla="*/ 7 h 94"/>
                <a:gd name="T2" fmla="*/ 0 w 133"/>
                <a:gd name="T3" fmla="*/ 38 h 94"/>
                <a:gd name="T4" fmla="*/ 60 w 133"/>
                <a:gd name="T5" fmla="*/ 92 h 94"/>
                <a:gd name="T6" fmla="*/ 116 w 133"/>
                <a:gd name="T7" fmla="*/ 94 h 94"/>
                <a:gd name="T8" fmla="*/ 133 w 133"/>
                <a:gd name="T9" fmla="*/ 64 h 94"/>
                <a:gd name="T10" fmla="*/ 59 w 133"/>
                <a:gd name="T11" fmla="*/ 0 h 94"/>
                <a:gd name="T12" fmla="*/ 12 w 133"/>
                <a:gd name="T1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94">
                  <a:moveTo>
                    <a:pt x="12" y="7"/>
                  </a:moveTo>
                  <a:lnTo>
                    <a:pt x="0" y="38"/>
                  </a:lnTo>
                  <a:lnTo>
                    <a:pt x="60" y="92"/>
                  </a:lnTo>
                  <a:lnTo>
                    <a:pt x="116" y="94"/>
                  </a:lnTo>
                  <a:lnTo>
                    <a:pt x="133" y="64"/>
                  </a:lnTo>
                  <a:lnTo>
                    <a:pt x="59" y="0"/>
                  </a:lnTo>
                  <a:lnTo>
                    <a:pt x="12" y="7"/>
                  </a:lnTo>
                  <a:close/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6" name="iṧḷíḍê">
              <a:extLst>
                <a:ext uri="{FF2B5EF4-FFF2-40B4-BE49-F238E27FC236}">
                  <a16:creationId xmlns:a16="http://schemas.microsoft.com/office/drawing/2014/main" id="{F3375D0D-BF89-4119-BA80-4A03C0E3B66B}"/>
                </a:ext>
              </a:extLst>
            </p:cNvPr>
            <p:cNvSpPr/>
            <p:nvPr/>
          </p:nvSpPr>
          <p:spPr bwMode="auto">
            <a:xfrm>
              <a:off x="4498442" y="4575582"/>
              <a:ext cx="223918" cy="763357"/>
            </a:xfrm>
            <a:custGeom>
              <a:avLst/>
              <a:gdLst>
                <a:gd name="T0" fmla="*/ 153 w 153"/>
                <a:gd name="T1" fmla="*/ 11 h 520"/>
                <a:gd name="T2" fmla="*/ 119 w 153"/>
                <a:gd name="T3" fmla="*/ 197 h 520"/>
                <a:gd name="T4" fmla="*/ 68 w 153"/>
                <a:gd name="T5" fmla="*/ 444 h 520"/>
                <a:gd name="T6" fmla="*/ 58 w 153"/>
                <a:gd name="T7" fmla="*/ 502 h 520"/>
                <a:gd name="T8" fmla="*/ 22 w 153"/>
                <a:gd name="T9" fmla="*/ 508 h 520"/>
                <a:gd name="T10" fmla="*/ 12 w 153"/>
                <a:gd name="T11" fmla="*/ 441 h 520"/>
                <a:gd name="T12" fmla="*/ 0 w 153"/>
                <a:gd name="T13" fmla="*/ 6 h 520"/>
                <a:gd name="T14" fmla="*/ 2 w 153"/>
                <a:gd name="T15" fmla="*/ 1 h 520"/>
                <a:gd name="T16" fmla="*/ 6 w 153"/>
                <a:gd name="T17" fmla="*/ 0 h 520"/>
                <a:gd name="T18" fmla="*/ 153 w 153"/>
                <a:gd name="T19" fmla="*/ 1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520">
                  <a:moveTo>
                    <a:pt x="153" y="11"/>
                  </a:moveTo>
                  <a:cubicBezTo>
                    <a:pt x="119" y="197"/>
                    <a:pt x="119" y="197"/>
                    <a:pt x="119" y="197"/>
                  </a:cubicBezTo>
                  <a:cubicBezTo>
                    <a:pt x="107" y="280"/>
                    <a:pt x="80" y="361"/>
                    <a:pt x="68" y="444"/>
                  </a:cubicBezTo>
                  <a:cubicBezTo>
                    <a:pt x="65" y="463"/>
                    <a:pt x="66" y="484"/>
                    <a:pt x="58" y="502"/>
                  </a:cubicBezTo>
                  <a:cubicBezTo>
                    <a:pt x="50" y="519"/>
                    <a:pt x="35" y="520"/>
                    <a:pt x="22" y="508"/>
                  </a:cubicBezTo>
                  <a:cubicBezTo>
                    <a:pt x="4" y="492"/>
                    <a:pt x="12" y="463"/>
                    <a:pt x="12" y="441"/>
                  </a:cubicBezTo>
                  <a:cubicBezTo>
                    <a:pt x="15" y="296"/>
                    <a:pt x="3" y="152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20" y="1"/>
                    <a:pt x="152" y="15"/>
                    <a:pt x="153" y="11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7" name="îsļíḋê">
              <a:extLst>
                <a:ext uri="{FF2B5EF4-FFF2-40B4-BE49-F238E27FC236}">
                  <a16:creationId xmlns:a16="http://schemas.microsoft.com/office/drawing/2014/main" id="{6A770FB7-A6D3-479B-80BA-BA02B2F356C6}"/>
                </a:ext>
              </a:extLst>
            </p:cNvPr>
            <p:cNvSpPr/>
            <p:nvPr/>
          </p:nvSpPr>
          <p:spPr bwMode="auto">
            <a:xfrm>
              <a:off x="4488264" y="5272055"/>
              <a:ext cx="180298" cy="157033"/>
            </a:xfrm>
            <a:custGeom>
              <a:avLst/>
              <a:gdLst>
                <a:gd name="T0" fmla="*/ 19 w 124"/>
                <a:gd name="T1" fmla="*/ 0 h 108"/>
                <a:gd name="T2" fmla="*/ 0 w 124"/>
                <a:gd name="T3" fmla="*/ 28 h 108"/>
                <a:gd name="T4" fmla="*/ 46 w 124"/>
                <a:gd name="T5" fmla="*/ 93 h 108"/>
                <a:gd name="T6" fmla="*/ 100 w 124"/>
                <a:gd name="T7" fmla="*/ 108 h 108"/>
                <a:gd name="T8" fmla="*/ 124 w 124"/>
                <a:gd name="T9" fmla="*/ 84 h 108"/>
                <a:gd name="T10" fmla="*/ 66 w 124"/>
                <a:gd name="T11" fmla="*/ 4 h 108"/>
                <a:gd name="T12" fmla="*/ 19 w 124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08">
                  <a:moveTo>
                    <a:pt x="19" y="0"/>
                  </a:moveTo>
                  <a:lnTo>
                    <a:pt x="0" y="28"/>
                  </a:lnTo>
                  <a:lnTo>
                    <a:pt x="46" y="93"/>
                  </a:lnTo>
                  <a:lnTo>
                    <a:pt x="100" y="108"/>
                  </a:lnTo>
                  <a:lnTo>
                    <a:pt x="124" y="84"/>
                  </a:lnTo>
                  <a:lnTo>
                    <a:pt x="66" y="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8" name="iṣ1iḋe">
              <a:extLst>
                <a:ext uri="{FF2B5EF4-FFF2-40B4-BE49-F238E27FC236}">
                  <a16:creationId xmlns:a16="http://schemas.microsoft.com/office/drawing/2014/main" id="{9363FFB5-5873-430C-8DC9-FE009FA92DFC}"/>
                </a:ext>
              </a:extLst>
            </p:cNvPr>
            <p:cNvSpPr/>
            <p:nvPr/>
          </p:nvSpPr>
          <p:spPr bwMode="auto">
            <a:xfrm>
              <a:off x="4326869" y="3851483"/>
              <a:ext cx="878224" cy="914575"/>
            </a:xfrm>
            <a:custGeom>
              <a:avLst/>
              <a:gdLst>
                <a:gd name="T0" fmla="*/ 604 w 604"/>
                <a:gd name="T1" fmla="*/ 629 h 629"/>
                <a:gd name="T2" fmla="*/ 578 w 604"/>
                <a:gd name="T3" fmla="*/ 357 h 629"/>
                <a:gd name="T4" fmla="*/ 565 w 604"/>
                <a:gd name="T5" fmla="*/ 180 h 629"/>
                <a:gd name="T6" fmla="*/ 523 w 604"/>
                <a:gd name="T7" fmla="*/ 36 h 629"/>
                <a:gd name="T8" fmla="*/ 296 w 604"/>
                <a:gd name="T9" fmla="*/ 0 h 629"/>
                <a:gd name="T10" fmla="*/ 14 w 604"/>
                <a:gd name="T11" fmla="*/ 48 h 629"/>
                <a:gd name="T12" fmla="*/ 0 w 604"/>
                <a:gd name="T13" fmla="*/ 102 h 629"/>
                <a:gd name="T14" fmla="*/ 54 w 604"/>
                <a:gd name="T15" fmla="*/ 608 h 629"/>
                <a:gd name="T16" fmla="*/ 326 w 604"/>
                <a:gd name="T17" fmla="*/ 629 h 629"/>
                <a:gd name="T18" fmla="*/ 323 w 604"/>
                <a:gd name="T19" fmla="*/ 314 h 629"/>
                <a:gd name="T20" fmla="*/ 364 w 604"/>
                <a:gd name="T21" fmla="*/ 509 h 629"/>
                <a:gd name="T22" fmla="*/ 362 w 604"/>
                <a:gd name="T23" fmla="*/ 629 h 629"/>
                <a:gd name="T24" fmla="*/ 604 w 604"/>
                <a:gd name="T25" fmla="*/ 62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629">
                  <a:moveTo>
                    <a:pt x="604" y="629"/>
                  </a:moveTo>
                  <a:lnTo>
                    <a:pt x="578" y="357"/>
                  </a:lnTo>
                  <a:lnTo>
                    <a:pt x="565" y="180"/>
                  </a:lnTo>
                  <a:lnTo>
                    <a:pt x="523" y="36"/>
                  </a:lnTo>
                  <a:lnTo>
                    <a:pt x="296" y="0"/>
                  </a:lnTo>
                  <a:lnTo>
                    <a:pt x="14" y="48"/>
                  </a:lnTo>
                  <a:lnTo>
                    <a:pt x="0" y="102"/>
                  </a:lnTo>
                  <a:lnTo>
                    <a:pt x="54" y="608"/>
                  </a:lnTo>
                  <a:lnTo>
                    <a:pt x="326" y="629"/>
                  </a:lnTo>
                  <a:lnTo>
                    <a:pt x="323" y="314"/>
                  </a:lnTo>
                  <a:lnTo>
                    <a:pt x="364" y="509"/>
                  </a:lnTo>
                  <a:lnTo>
                    <a:pt x="362" y="629"/>
                  </a:lnTo>
                  <a:lnTo>
                    <a:pt x="604" y="629"/>
                  </a:lnTo>
                  <a:close/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9" name="ïś1ídê">
              <a:extLst>
                <a:ext uri="{FF2B5EF4-FFF2-40B4-BE49-F238E27FC236}">
                  <a16:creationId xmlns:a16="http://schemas.microsoft.com/office/drawing/2014/main" id="{635A2176-DBA5-4DB4-8750-2CA867EC6A0B}"/>
                </a:ext>
              </a:extLst>
            </p:cNvPr>
            <p:cNvSpPr/>
            <p:nvPr/>
          </p:nvSpPr>
          <p:spPr bwMode="auto">
            <a:xfrm>
              <a:off x="4326869" y="3851483"/>
              <a:ext cx="878224" cy="914575"/>
            </a:xfrm>
            <a:custGeom>
              <a:avLst/>
              <a:gdLst>
                <a:gd name="T0" fmla="*/ 604 w 604"/>
                <a:gd name="T1" fmla="*/ 629 h 629"/>
                <a:gd name="T2" fmla="*/ 578 w 604"/>
                <a:gd name="T3" fmla="*/ 357 h 629"/>
                <a:gd name="T4" fmla="*/ 565 w 604"/>
                <a:gd name="T5" fmla="*/ 180 h 629"/>
                <a:gd name="T6" fmla="*/ 523 w 604"/>
                <a:gd name="T7" fmla="*/ 36 h 629"/>
                <a:gd name="T8" fmla="*/ 296 w 604"/>
                <a:gd name="T9" fmla="*/ 0 h 629"/>
                <a:gd name="T10" fmla="*/ 14 w 604"/>
                <a:gd name="T11" fmla="*/ 48 h 629"/>
                <a:gd name="T12" fmla="*/ 0 w 604"/>
                <a:gd name="T13" fmla="*/ 102 h 629"/>
                <a:gd name="T14" fmla="*/ 54 w 604"/>
                <a:gd name="T15" fmla="*/ 608 h 629"/>
                <a:gd name="T16" fmla="*/ 326 w 604"/>
                <a:gd name="T17" fmla="*/ 629 h 629"/>
                <a:gd name="T18" fmla="*/ 323 w 604"/>
                <a:gd name="T19" fmla="*/ 314 h 629"/>
                <a:gd name="T20" fmla="*/ 364 w 604"/>
                <a:gd name="T21" fmla="*/ 509 h 629"/>
                <a:gd name="T22" fmla="*/ 362 w 604"/>
                <a:gd name="T23" fmla="*/ 629 h 629"/>
                <a:gd name="T24" fmla="*/ 604 w 604"/>
                <a:gd name="T25" fmla="*/ 62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629">
                  <a:moveTo>
                    <a:pt x="604" y="629"/>
                  </a:moveTo>
                  <a:lnTo>
                    <a:pt x="578" y="357"/>
                  </a:lnTo>
                  <a:lnTo>
                    <a:pt x="565" y="180"/>
                  </a:lnTo>
                  <a:lnTo>
                    <a:pt x="523" y="36"/>
                  </a:lnTo>
                  <a:lnTo>
                    <a:pt x="296" y="0"/>
                  </a:lnTo>
                  <a:lnTo>
                    <a:pt x="14" y="48"/>
                  </a:lnTo>
                  <a:lnTo>
                    <a:pt x="0" y="102"/>
                  </a:lnTo>
                  <a:lnTo>
                    <a:pt x="54" y="608"/>
                  </a:lnTo>
                  <a:lnTo>
                    <a:pt x="326" y="629"/>
                  </a:lnTo>
                  <a:lnTo>
                    <a:pt x="323" y="314"/>
                  </a:lnTo>
                  <a:lnTo>
                    <a:pt x="364" y="509"/>
                  </a:lnTo>
                  <a:lnTo>
                    <a:pt x="362" y="629"/>
                  </a:lnTo>
                  <a:lnTo>
                    <a:pt x="604" y="6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0" name="iṣľiḓé">
              <a:extLst>
                <a:ext uri="{FF2B5EF4-FFF2-40B4-BE49-F238E27FC236}">
                  <a16:creationId xmlns:a16="http://schemas.microsoft.com/office/drawing/2014/main" id="{4BB630ED-6389-47EA-B0F0-B79EABD93FE7}"/>
                </a:ext>
              </a:extLst>
            </p:cNvPr>
            <p:cNvSpPr/>
            <p:nvPr/>
          </p:nvSpPr>
          <p:spPr bwMode="auto">
            <a:xfrm>
              <a:off x="4427195" y="2615572"/>
              <a:ext cx="715375" cy="1374043"/>
            </a:xfrm>
            <a:custGeom>
              <a:avLst/>
              <a:gdLst>
                <a:gd name="T0" fmla="*/ 4 w 487"/>
                <a:gd name="T1" fmla="*/ 350 h 936"/>
                <a:gd name="T2" fmla="*/ 4 w 487"/>
                <a:gd name="T3" fmla="*/ 377 h 936"/>
                <a:gd name="T4" fmla="*/ 12 w 487"/>
                <a:gd name="T5" fmla="*/ 936 h 936"/>
                <a:gd name="T6" fmla="*/ 300 w 487"/>
                <a:gd name="T7" fmla="*/ 911 h 936"/>
                <a:gd name="T8" fmla="*/ 347 w 487"/>
                <a:gd name="T9" fmla="*/ 915 h 936"/>
                <a:gd name="T10" fmla="*/ 439 w 487"/>
                <a:gd name="T11" fmla="*/ 913 h 936"/>
                <a:gd name="T12" fmla="*/ 438 w 487"/>
                <a:gd name="T13" fmla="*/ 875 h 936"/>
                <a:gd name="T14" fmla="*/ 431 w 487"/>
                <a:gd name="T15" fmla="*/ 783 h 936"/>
                <a:gd name="T16" fmla="*/ 458 w 487"/>
                <a:gd name="T17" fmla="*/ 656 h 936"/>
                <a:gd name="T18" fmla="*/ 485 w 487"/>
                <a:gd name="T19" fmla="*/ 397 h 936"/>
                <a:gd name="T20" fmla="*/ 452 w 487"/>
                <a:gd name="T21" fmla="*/ 172 h 936"/>
                <a:gd name="T22" fmla="*/ 36 w 487"/>
                <a:gd name="T23" fmla="*/ 182 h 936"/>
                <a:gd name="T24" fmla="*/ 4 w 487"/>
                <a:gd name="T25" fmla="*/ 35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936">
                  <a:moveTo>
                    <a:pt x="4" y="350"/>
                  </a:moveTo>
                  <a:cubicBezTo>
                    <a:pt x="4" y="359"/>
                    <a:pt x="4" y="368"/>
                    <a:pt x="4" y="377"/>
                  </a:cubicBezTo>
                  <a:cubicBezTo>
                    <a:pt x="0" y="562"/>
                    <a:pt x="11" y="749"/>
                    <a:pt x="12" y="936"/>
                  </a:cubicBezTo>
                  <a:cubicBezTo>
                    <a:pt x="107" y="921"/>
                    <a:pt x="204" y="913"/>
                    <a:pt x="300" y="911"/>
                  </a:cubicBezTo>
                  <a:cubicBezTo>
                    <a:pt x="308" y="911"/>
                    <a:pt x="326" y="913"/>
                    <a:pt x="347" y="915"/>
                  </a:cubicBezTo>
                  <a:cubicBezTo>
                    <a:pt x="384" y="918"/>
                    <a:pt x="430" y="922"/>
                    <a:pt x="439" y="913"/>
                  </a:cubicBezTo>
                  <a:cubicBezTo>
                    <a:pt x="458" y="895"/>
                    <a:pt x="437" y="898"/>
                    <a:pt x="438" y="875"/>
                  </a:cubicBezTo>
                  <a:cubicBezTo>
                    <a:pt x="440" y="844"/>
                    <a:pt x="425" y="819"/>
                    <a:pt x="431" y="783"/>
                  </a:cubicBezTo>
                  <a:cubicBezTo>
                    <a:pt x="437" y="740"/>
                    <a:pt x="450" y="698"/>
                    <a:pt x="458" y="656"/>
                  </a:cubicBezTo>
                  <a:cubicBezTo>
                    <a:pt x="473" y="570"/>
                    <a:pt x="482" y="484"/>
                    <a:pt x="485" y="397"/>
                  </a:cubicBezTo>
                  <a:cubicBezTo>
                    <a:pt x="487" y="321"/>
                    <a:pt x="485" y="241"/>
                    <a:pt x="452" y="172"/>
                  </a:cubicBezTo>
                  <a:cubicBezTo>
                    <a:pt x="370" y="0"/>
                    <a:pt x="108" y="4"/>
                    <a:pt x="36" y="182"/>
                  </a:cubicBezTo>
                  <a:cubicBezTo>
                    <a:pt x="14" y="235"/>
                    <a:pt x="7" y="292"/>
                    <a:pt x="4" y="3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1" name="ïśḷîďe">
              <a:extLst>
                <a:ext uri="{FF2B5EF4-FFF2-40B4-BE49-F238E27FC236}">
                  <a16:creationId xmlns:a16="http://schemas.microsoft.com/office/drawing/2014/main" id="{C5B162F8-5DFF-487B-947A-9DB36BD65A32}"/>
                </a:ext>
              </a:extLst>
            </p:cNvPr>
            <p:cNvSpPr/>
            <p:nvPr/>
          </p:nvSpPr>
          <p:spPr bwMode="auto">
            <a:xfrm>
              <a:off x="4764526" y="2638836"/>
              <a:ext cx="408578" cy="1384221"/>
            </a:xfrm>
            <a:custGeom>
              <a:avLst/>
              <a:gdLst>
                <a:gd name="T0" fmla="*/ 72 w 278"/>
                <a:gd name="T1" fmla="*/ 94 h 943"/>
                <a:gd name="T2" fmla="*/ 0 w 278"/>
                <a:gd name="T3" fmla="*/ 224 h 943"/>
                <a:gd name="T4" fmla="*/ 12 w 278"/>
                <a:gd name="T5" fmla="*/ 617 h 943"/>
                <a:gd name="T6" fmla="*/ 17 w 278"/>
                <a:gd name="T7" fmla="*/ 799 h 943"/>
                <a:gd name="T8" fmla="*/ 18 w 278"/>
                <a:gd name="T9" fmla="*/ 862 h 943"/>
                <a:gd name="T10" fmla="*/ 22 w 278"/>
                <a:gd name="T11" fmla="*/ 895 h 943"/>
                <a:gd name="T12" fmla="*/ 78 w 278"/>
                <a:gd name="T13" fmla="*/ 908 h 943"/>
                <a:gd name="T14" fmla="*/ 95 w 278"/>
                <a:gd name="T15" fmla="*/ 908 h 943"/>
                <a:gd name="T16" fmla="*/ 180 w 278"/>
                <a:gd name="T17" fmla="*/ 923 h 943"/>
                <a:gd name="T18" fmla="*/ 235 w 278"/>
                <a:gd name="T19" fmla="*/ 942 h 943"/>
                <a:gd name="T20" fmla="*/ 248 w 278"/>
                <a:gd name="T21" fmla="*/ 940 h 943"/>
                <a:gd name="T22" fmla="*/ 252 w 278"/>
                <a:gd name="T23" fmla="*/ 927 h 943"/>
                <a:gd name="T24" fmla="*/ 264 w 278"/>
                <a:gd name="T25" fmla="*/ 652 h 943"/>
                <a:gd name="T26" fmla="*/ 274 w 278"/>
                <a:gd name="T27" fmla="*/ 437 h 943"/>
                <a:gd name="T28" fmla="*/ 245 w 278"/>
                <a:gd name="T29" fmla="*/ 217 h 943"/>
                <a:gd name="T30" fmla="*/ 203 w 278"/>
                <a:gd name="T31" fmla="*/ 94 h 943"/>
                <a:gd name="T32" fmla="*/ 92 w 278"/>
                <a:gd name="T33" fmla="*/ 26 h 943"/>
                <a:gd name="T34" fmla="*/ 25 w 278"/>
                <a:gd name="T35" fmla="*/ 37 h 943"/>
                <a:gd name="T36" fmla="*/ 72 w 278"/>
                <a:gd name="T37" fmla="*/ 94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943">
                  <a:moveTo>
                    <a:pt x="72" y="9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4" y="355"/>
                    <a:pt x="8" y="486"/>
                    <a:pt x="12" y="617"/>
                  </a:cubicBezTo>
                  <a:cubicBezTo>
                    <a:pt x="13" y="678"/>
                    <a:pt x="15" y="738"/>
                    <a:pt x="17" y="799"/>
                  </a:cubicBezTo>
                  <a:cubicBezTo>
                    <a:pt x="17" y="820"/>
                    <a:pt x="18" y="841"/>
                    <a:pt x="18" y="862"/>
                  </a:cubicBezTo>
                  <a:cubicBezTo>
                    <a:pt x="19" y="871"/>
                    <a:pt x="16" y="887"/>
                    <a:pt x="22" y="895"/>
                  </a:cubicBezTo>
                  <a:cubicBezTo>
                    <a:pt x="31" y="908"/>
                    <a:pt x="58" y="908"/>
                    <a:pt x="78" y="908"/>
                  </a:cubicBezTo>
                  <a:cubicBezTo>
                    <a:pt x="85" y="908"/>
                    <a:pt x="90" y="908"/>
                    <a:pt x="95" y="908"/>
                  </a:cubicBezTo>
                  <a:cubicBezTo>
                    <a:pt x="124" y="910"/>
                    <a:pt x="153" y="913"/>
                    <a:pt x="180" y="923"/>
                  </a:cubicBezTo>
                  <a:cubicBezTo>
                    <a:pt x="199" y="929"/>
                    <a:pt x="216" y="939"/>
                    <a:pt x="235" y="942"/>
                  </a:cubicBezTo>
                  <a:cubicBezTo>
                    <a:pt x="239" y="943"/>
                    <a:pt x="244" y="943"/>
                    <a:pt x="248" y="940"/>
                  </a:cubicBezTo>
                  <a:cubicBezTo>
                    <a:pt x="251" y="937"/>
                    <a:pt x="252" y="931"/>
                    <a:pt x="252" y="927"/>
                  </a:cubicBezTo>
                  <a:cubicBezTo>
                    <a:pt x="259" y="837"/>
                    <a:pt x="259" y="744"/>
                    <a:pt x="264" y="652"/>
                  </a:cubicBezTo>
                  <a:cubicBezTo>
                    <a:pt x="268" y="581"/>
                    <a:pt x="278" y="509"/>
                    <a:pt x="274" y="437"/>
                  </a:cubicBezTo>
                  <a:cubicBezTo>
                    <a:pt x="271" y="363"/>
                    <a:pt x="259" y="290"/>
                    <a:pt x="245" y="217"/>
                  </a:cubicBezTo>
                  <a:cubicBezTo>
                    <a:pt x="237" y="174"/>
                    <a:pt x="227" y="131"/>
                    <a:pt x="203" y="94"/>
                  </a:cubicBezTo>
                  <a:cubicBezTo>
                    <a:pt x="177" y="52"/>
                    <a:pt x="139" y="35"/>
                    <a:pt x="92" y="26"/>
                  </a:cubicBezTo>
                  <a:cubicBezTo>
                    <a:pt x="76" y="23"/>
                    <a:pt x="14" y="0"/>
                    <a:pt x="25" y="37"/>
                  </a:cubicBezTo>
                  <a:cubicBezTo>
                    <a:pt x="30" y="56"/>
                    <a:pt x="59" y="79"/>
                    <a:pt x="72" y="94"/>
                  </a:cubicBezTo>
                </a:path>
              </a:pathLst>
            </a:custGeom>
            <a:solidFill>
              <a:srgbClr val="8C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2" name="íṩ1íḓè">
              <a:extLst>
                <a:ext uri="{FF2B5EF4-FFF2-40B4-BE49-F238E27FC236}">
                  <a16:creationId xmlns:a16="http://schemas.microsoft.com/office/drawing/2014/main" id="{0B42D82A-E2CA-486F-B752-2D1F58BEFCB0}"/>
                </a:ext>
              </a:extLst>
            </p:cNvPr>
            <p:cNvSpPr/>
            <p:nvPr/>
          </p:nvSpPr>
          <p:spPr bwMode="auto">
            <a:xfrm>
              <a:off x="4315236" y="2678095"/>
              <a:ext cx="430388" cy="1334784"/>
            </a:xfrm>
            <a:custGeom>
              <a:avLst/>
              <a:gdLst>
                <a:gd name="T0" fmla="*/ 222 w 293"/>
                <a:gd name="T1" fmla="*/ 79 h 909"/>
                <a:gd name="T2" fmla="*/ 293 w 293"/>
                <a:gd name="T3" fmla="*/ 209 h 909"/>
                <a:gd name="T4" fmla="*/ 283 w 293"/>
                <a:gd name="T5" fmla="*/ 549 h 909"/>
                <a:gd name="T6" fmla="*/ 276 w 293"/>
                <a:gd name="T7" fmla="*/ 794 h 909"/>
                <a:gd name="T8" fmla="*/ 274 w 293"/>
                <a:gd name="T9" fmla="*/ 866 h 909"/>
                <a:gd name="T10" fmla="*/ 207 w 293"/>
                <a:gd name="T11" fmla="*/ 893 h 909"/>
                <a:gd name="T12" fmla="*/ 20 w 293"/>
                <a:gd name="T13" fmla="*/ 906 h 909"/>
                <a:gd name="T14" fmla="*/ 26 w 293"/>
                <a:gd name="T15" fmla="*/ 501 h 909"/>
                <a:gd name="T16" fmla="*/ 63 w 293"/>
                <a:gd name="T17" fmla="*/ 127 h 909"/>
                <a:gd name="T18" fmla="*/ 149 w 293"/>
                <a:gd name="T19" fmla="*/ 26 h 909"/>
                <a:gd name="T20" fmla="*/ 266 w 293"/>
                <a:gd name="T21" fmla="*/ 0 h 909"/>
                <a:gd name="T22" fmla="*/ 268 w 293"/>
                <a:gd name="T23" fmla="*/ 23 h 909"/>
                <a:gd name="T24" fmla="*/ 222 w 293"/>
                <a:gd name="T25" fmla="*/ 79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909">
                  <a:moveTo>
                    <a:pt x="222" y="79"/>
                  </a:moveTo>
                  <a:cubicBezTo>
                    <a:pt x="293" y="209"/>
                    <a:pt x="293" y="209"/>
                    <a:pt x="293" y="209"/>
                  </a:cubicBezTo>
                  <a:cubicBezTo>
                    <a:pt x="291" y="209"/>
                    <a:pt x="284" y="527"/>
                    <a:pt x="283" y="549"/>
                  </a:cubicBezTo>
                  <a:cubicBezTo>
                    <a:pt x="281" y="631"/>
                    <a:pt x="279" y="712"/>
                    <a:pt x="276" y="794"/>
                  </a:cubicBezTo>
                  <a:cubicBezTo>
                    <a:pt x="276" y="817"/>
                    <a:pt x="279" y="844"/>
                    <a:pt x="274" y="866"/>
                  </a:cubicBezTo>
                  <a:cubicBezTo>
                    <a:pt x="268" y="897"/>
                    <a:pt x="235" y="891"/>
                    <a:pt x="207" y="893"/>
                  </a:cubicBezTo>
                  <a:cubicBezTo>
                    <a:pt x="146" y="899"/>
                    <a:pt x="82" y="909"/>
                    <a:pt x="20" y="906"/>
                  </a:cubicBezTo>
                  <a:cubicBezTo>
                    <a:pt x="2" y="905"/>
                    <a:pt x="26" y="536"/>
                    <a:pt x="26" y="501"/>
                  </a:cubicBezTo>
                  <a:cubicBezTo>
                    <a:pt x="26" y="377"/>
                    <a:pt x="0" y="240"/>
                    <a:pt x="63" y="127"/>
                  </a:cubicBezTo>
                  <a:cubicBezTo>
                    <a:pt x="81" y="95"/>
                    <a:pt x="114" y="42"/>
                    <a:pt x="149" y="26"/>
                  </a:cubicBezTo>
                  <a:cubicBezTo>
                    <a:pt x="183" y="11"/>
                    <a:pt x="230" y="8"/>
                    <a:pt x="266" y="0"/>
                  </a:cubicBezTo>
                  <a:cubicBezTo>
                    <a:pt x="268" y="23"/>
                    <a:pt x="268" y="23"/>
                    <a:pt x="268" y="23"/>
                  </a:cubicBezTo>
                  <a:lnTo>
                    <a:pt x="222" y="79"/>
                  </a:lnTo>
                  <a:close/>
                </a:path>
              </a:pathLst>
            </a:custGeom>
            <a:solidFill>
              <a:srgbClr val="8C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3" name="ïSļïďe">
              <a:extLst>
                <a:ext uri="{FF2B5EF4-FFF2-40B4-BE49-F238E27FC236}">
                  <a16:creationId xmlns:a16="http://schemas.microsoft.com/office/drawing/2014/main" id="{89B273A8-9D72-4168-B387-DC3BF97390AE}"/>
                </a:ext>
              </a:extLst>
            </p:cNvPr>
            <p:cNvSpPr/>
            <p:nvPr/>
          </p:nvSpPr>
          <p:spPr bwMode="auto">
            <a:xfrm>
              <a:off x="4799422" y="2253523"/>
              <a:ext cx="139585" cy="216648"/>
            </a:xfrm>
            <a:custGeom>
              <a:avLst/>
              <a:gdLst>
                <a:gd name="T0" fmla="*/ 47 w 95"/>
                <a:gd name="T1" fmla="*/ 54 h 148"/>
                <a:gd name="T2" fmla="*/ 65 w 95"/>
                <a:gd name="T3" fmla="*/ 119 h 148"/>
                <a:gd name="T4" fmla="*/ 70 w 95"/>
                <a:gd name="T5" fmla="*/ 135 h 148"/>
                <a:gd name="T6" fmla="*/ 75 w 95"/>
                <a:gd name="T7" fmla="*/ 143 h 148"/>
                <a:gd name="T8" fmla="*/ 93 w 95"/>
                <a:gd name="T9" fmla="*/ 113 h 148"/>
                <a:gd name="T10" fmla="*/ 93 w 95"/>
                <a:gd name="T11" fmla="*/ 68 h 148"/>
                <a:gd name="T12" fmla="*/ 81 w 95"/>
                <a:gd name="T13" fmla="*/ 31 h 148"/>
                <a:gd name="T14" fmla="*/ 62 w 95"/>
                <a:gd name="T15" fmla="*/ 17 h 148"/>
                <a:gd name="T16" fmla="*/ 31 w 95"/>
                <a:gd name="T17" fmla="*/ 3 h 148"/>
                <a:gd name="T18" fmla="*/ 17 w 95"/>
                <a:gd name="T19" fmla="*/ 20 h 148"/>
                <a:gd name="T20" fmla="*/ 47 w 95"/>
                <a:gd name="T21" fmla="*/ 5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48">
                  <a:moveTo>
                    <a:pt x="47" y="54"/>
                  </a:moveTo>
                  <a:cubicBezTo>
                    <a:pt x="59" y="74"/>
                    <a:pt x="64" y="96"/>
                    <a:pt x="65" y="119"/>
                  </a:cubicBezTo>
                  <a:cubicBezTo>
                    <a:pt x="65" y="125"/>
                    <a:pt x="66" y="132"/>
                    <a:pt x="70" y="135"/>
                  </a:cubicBezTo>
                  <a:cubicBezTo>
                    <a:pt x="76" y="139"/>
                    <a:pt x="71" y="148"/>
                    <a:pt x="75" y="143"/>
                  </a:cubicBezTo>
                  <a:cubicBezTo>
                    <a:pt x="79" y="137"/>
                    <a:pt x="93" y="120"/>
                    <a:pt x="93" y="113"/>
                  </a:cubicBezTo>
                  <a:cubicBezTo>
                    <a:pt x="95" y="98"/>
                    <a:pt x="95" y="83"/>
                    <a:pt x="93" y="68"/>
                  </a:cubicBezTo>
                  <a:cubicBezTo>
                    <a:pt x="92" y="55"/>
                    <a:pt x="89" y="41"/>
                    <a:pt x="81" y="31"/>
                  </a:cubicBezTo>
                  <a:cubicBezTo>
                    <a:pt x="75" y="25"/>
                    <a:pt x="69" y="21"/>
                    <a:pt x="62" y="17"/>
                  </a:cubicBezTo>
                  <a:cubicBezTo>
                    <a:pt x="52" y="11"/>
                    <a:pt x="42" y="6"/>
                    <a:pt x="31" y="3"/>
                  </a:cubicBezTo>
                  <a:cubicBezTo>
                    <a:pt x="12" y="0"/>
                    <a:pt x="0" y="7"/>
                    <a:pt x="17" y="20"/>
                  </a:cubicBezTo>
                  <a:cubicBezTo>
                    <a:pt x="29" y="30"/>
                    <a:pt x="40" y="41"/>
                    <a:pt x="47" y="54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4" name="işļiḋè">
              <a:extLst>
                <a:ext uri="{FF2B5EF4-FFF2-40B4-BE49-F238E27FC236}">
                  <a16:creationId xmlns:a16="http://schemas.microsoft.com/office/drawing/2014/main" id="{EB6E69BB-FB1F-4ED7-8CEC-E87868ADE1E7}"/>
                </a:ext>
              </a:extLst>
            </p:cNvPr>
            <p:cNvSpPr/>
            <p:nvPr/>
          </p:nvSpPr>
          <p:spPr bwMode="auto">
            <a:xfrm>
              <a:off x="4588591" y="2254977"/>
              <a:ext cx="322791" cy="504543"/>
            </a:xfrm>
            <a:custGeom>
              <a:avLst/>
              <a:gdLst>
                <a:gd name="T0" fmla="*/ 71 w 219"/>
                <a:gd name="T1" fmla="*/ 310 h 344"/>
                <a:gd name="T2" fmla="*/ 77 w 219"/>
                <a:gd name="T3" fmla="*/ 336 h 344"/>
                <a:gd name="T4" fmla="*/ 92 w 219"/>
                <a:gd name="T5" fmla="*/ 341 h 344"/>
                <a:gd name="T6" fmla="*/ 132 w 219"/>
                <a:gd name="T7" fmla="*/ 339 h 344"/>
                <a:gd name="T8" fmla="*/ 146 w 219"/>
                <a:gd name="T9" fmla="*/ 331 h 344"/>
                <a:gd name="T10" fmla="*/ 151 w 219"/>
                <a:gd name="T11" fmla="*/ 316 h 344"/>
                <a:gd name="T12" fmla="*/ 154 w 219"/>
                <a:gd name="T13" fmla="*/ 295 h 344"/>
                <a:gd name="T14" fmla="*/ 157 w 219"/>
                <a:gd name="T15" fmla="*/ 248 h 344"/>
                <a:gd name="T16" fmla="*/ 215 w 219"/>
                <a:gd name="T17" fmla="*/ 213 h 344"/>
                <a:gd name="T18" fmla="*/ 218 w 219"/>
                <a:gd name="T19" fmla="*/ 189 h 344"/>
                <a:gd name="T20" fmla="*/ 218 w 219"/>
                <a:gd name="T21" fmla="*/ 89 h 344"/>
                <a:gd name="T22" fmla="*/ 215 w 219"/>
                <a:gd name="T23" fmla="*/ 55 h 344"/>
                <a:gd name="T24" fmla="*/ 173 w 219"/>
                <a:gd name="T25" fmla="*/ 18 h 344"/>
                <a:gd name="T26" fmla="*/ 37 w 219"/>
                <a:gd name="T27" fmla="*/ 26 h 344"/>
                <a:gd name="T28" fmla="*/ 10 w 219"/>
                <a:gd name="T29" fmla="*/ 54 h 344"/>
                <a:gd name="T30" fmla="*/ 3 w 219"/>
                <a:gd name="T31" fmla="*/ 116 h 344"/>
                <a:gd name="T32" fmla="*/ 7 w 219"/>
                <a:gd name="T33" fmla="*/ 174 h 344"/>
                <a:gd name="T34" fmla="*/ 29 w 219"/>
                <a:gd name="T35" fmla="*/ 234 h 344"/>
                <a:gd name="T36" fmla="*/ 59 w 219"/>
                <a:gd name="T37" fmla="*/ 250 h 344"/>
                <a:gd name="T38" fmla="*/ 70 w 219"/>
                <a:gd name="T39" fmla="*/ 302 h 344"/>
                <a:gd name="T40" fmla="*/ 71 w 219"/>
                <a:gd name="T41" fmla="*/ 31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344">
                  <a:moveTo>
                    <a:pt x="71" y="310"/>
                  </a:moveTo>
                  <a:cubicBezTo>
                    <a:pt x="71" y="319"/>
                    <a:pt x="69" y="329"/>
                    <a:pt x="77" y="336"/>
                  </a:cubicBezTo>
                  <a:cubicBezTo>
                    <a:pt x="81" y="339"/>
                    <a:pt x="86" y="341"/>
                    <a:pt x="92" y="341"/>
                  </a:cubicBezTo>
                  <a:cubicBezTo>
                    <a:pt x="105" y="344"/>
                    <a:pt x="119" y="343"/>
                    <a:pt x="132" y="339"/>
                  </a:cubicBezTo>
                  <a:cubicBezTo>
                    <a:pt x="137" y="337"/>
                    <a:pt x="142" y="335"/>
                    <a:pt x="146" y="331"/>
                  </a:cubicBezTo>
                  <a:cubicBezTo>
                    <a:pt x="151" y="326"/>
                    <a:pt x="151" y="322"/>
                    <a:pt x="151" y="316"/>
                  </a:cubicBezTo>
                  <a:cubicBezTo>
                    <a:pt x="152" y="309"/>
                    <a:pt x="153" y="302"/>
                    <a:pt x="154" y="295"/>
                  </a:cubicBezTo>
                  <a:cubicBezTo>
                    <a:pt x="156" y="279"/>
                    <a:pt x="157" y="264"/>
                    <a:pt x="157" y="248"/>
                  </a:cubicBezTo>
                  <a:cubicBezTo>
                    <a:pt x="180" y="244"/>
                    <a:pt x="207" y="237"/>
                    <a:pt x="215" y="213"/>
                  </a:cubicBezTo>
                  <a:cubicBezTo>
                    <a:pt x="218" y="205"/>
                    <a:pt x="218" y="197"/>
                    <a:pt x="218" y="189"/>
                  </a:cubicBezTo>
                  <a:cubicBezTo>
                    <a:pt x="218" y="156"/>
                    <a:pt x="218" y="122"/>
                    <a:pt x="218" y="89"/>
                  </a:cubicBezTo>
                  <a:cubicBezTo>
                    <a:pt x="219" y="78"/>
                    <a:pt x="219" y="66"/>
                    <a:pt x="215" y="55"/>
                  </a:cubicBezTo>
                  <a:cubicBezTo>
                    <a:pt x="208" y="36"/>
                    <a:pt x="190" y="25"/>
                    <a:pt x="173" y="18"/>
                  </a:cubicBezTo>
                  <a:cubicBezTo>
                    <a:pt x="129" y="0"/>
                    <a:pt x="78" y="1"/>
                    <a:pt x="37" y="26"/>
                  </a:cubicBezTo>
                  <a:cubicBezTo>
                    <a:pt x="26" y="33"/>
                    <a:pt x="16" y="42"/>
                    <a:pt x="10" y="54"/>
                  </a:cubicBezTo>
                  <a:cubicBezTo>
                    <a:pt x="0" y="72"/>
                    <a:pt x="1" y="95"/>
                    <a:pt x="3" y="116"/>
                  </a:cubicBezTo>
                  <a:cubicBezTo>
                    <a:pt x="4" y="135"/>
                    <a:pt x="6" y="155"/>
                    <a:pt x="7" y="174"/>
                  </a:cubicBezTo>
                  <a:cubicBezTo>
                    <a:pt x="9" y="197"/>
                    <a:pt x="12" y="222"/>
                    <a:pt x="29" y="234"/>
                  </a:cubicBezTo>
                  <a:cubicBezTo>
                    <a:pt x="39" y="240"/>
                    <a:pt x="51" y="242"/>
                    <a:pt x="59" y="250"/>
                  </a:cubicBezTo>
                  <a:cubicBezTo>
                    <a:pt x="72" y="264"/>
                    <a:pt x="66" y="285"/>
                    <a:pt x="70" y="302"/>
                  </a:cubicBezTo>
                  <a:cubicBezTo>
                    <a:pt x="70" y="305"/>
                    <a:pt x="71" y="307"/>
                    <a:pt x="71" y="310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5" name="íŝḷïḋê">
              <a:extLst>
                <a:ext uri="{FF2B5EF4-FFF2-40B4-BE49-F238E27FC236}">
                  <a16:creationId xmlns:a16="http://schemas.microsoft.com/office/drawing/2014/main" id="{26BA4C18-6513-44DA-85E9-E285A16787D6}"/>
                </a:ext>
              </a:extLst>
            </p:cNvPr>
            <p:cNvSpPr/>
            <p:nvPr/>
          </p:nvSpPr>
          <p:spPr bwMode="auto">
            <a:xfrm>
              <a:off x="4590045" y="2475987"/>
              <a:ext cx="331515" cy="184660"/>
            </a:xfrm>
            <a:custGeom>
              <a:avLst/>
              <a:gdLst>
                <a:gd name="T0" fmla="*/ 225 w 225"/>
                <a:gd name="T1" fmla="*/ 25 h 126"/>
                <a:gd name="T2" fmla="*/ 212 w 225"/>
                <a:gd name="T3" fmla="*/ 12 h 126"/>
                <a:gd name="T4" fmla="*/ 209 w 225"/>
                <a:gd name="T5" fmla="*/ 23 h 126"/>
                <a:gd name="T6" fmla="*/ 208 w 225"/>
                <a:gd name="T7" fmla="*/ 35 h 126"/>
                <a:gd name="T8" fmla="*/ 187 w 225"/>
                <a:gd name="T9" fmla="*/ 47 h 126"/>
                <a:gd name="T10" fmla="*/ 178 w 225"/>
                <a:gd name="T11" fmla="*/ 45 h 126"/>
                <a:gd name="T12" fmla="*/ 170 w 225"/>
                <a:gd name="T13" fmla="*/ 38 h 126"/>
                <a:gd name="T14" fmla="*/ 154 w 225"/>
                <a:gd name="T15" fmla="*/ 19 h 126"/>
                <a:gd name="T16" fmla="*/ 114 w 225"/>
                <a:gd name="T17" fmla="*/ 15 h 126"/>
                <a:gd name="T18" fmla="*/ 73 w 225"/>
                <a:gd name="T19" fmla="*/ 31 h 126"/>
                <a:gd name="T20" fmla="*/ 69 w 225"/>
                <a:gd name="T21" fmla="*/ 34 h 126"/>
                <a:gd name="T22" fmla="*/ 60 w 225"/>
                <a:gd name="T23" fmla="*/ 40 h 126"/>
                <a:gd name="T24" fmla="*/ 28 w 225"/>
                <a:gd name="T25" fmla="*/ 30 h 126"/>
                <a:gd name="T26" fmla="*/ 15 w 225"/>
                <a:gd name="T27" fmla="*/ 18 h 126"/>
                <a:gd name="T28" fmla="*/ 4 w 225"/>
                <a:gd name="T29" fmla="*/ 25 h 126"/>
                <a:gd name="T30" fmla="*/ 1 w 225"/>
                <a:gd name="T31" fmla="*/ 38 h 126"/>
                <a:gd name="T32" fmla="*/ 10 w 225"/>
                <a:gd name="T33" fmla="*/ 89 h 126"/>
                <a:gd name="T34" fmla="*/ 89 w 225"/>
                <a:gd name="T35" fmla="*/ 125 h 126"/>
                <a:gd name="T36" fmla="*/ 126 w 225"/>
                <a:gd name="T37" fmla="*/ 124 h 126"/>
                <a:gd name="T38" fmla="*/ 192 w 225"/>
                <a:gd name="T39" fmla="*/ 109 h 126"/>
                <a:gd name="T40" fmla="*/ 223 w 225"/>
                <a:gd name="T41" fmla="*/ 57 h 126"/>
                <a:gd name="T42" fmla="*/ 225 w 225"/>
                <a:gd name="T43" fmla="*/ 25 h 126"/>
                <a:gd name="T44" fmla="*/ 142 w 225"/>
                <a:gd name="T45" fmla="*/ 72 h 126"/>
                <a:gd name="T46" fmla="*/ 103 w 225"/>
                <a:gd name="T47" fmla="*/ 76 h 126"/>
                <a:gd name="T48" fmla="*/ 106 w 225"/>
                <a:gd name="T49" fmla="*/ 67 h 126"/>
                <a:gd name="T50" fmla="*/ 137 w 225"/>
                <a:gd name="T51" fmla="*/ 63 h 126"/>
                <a:gd name="T52" fmla="*/ 142 w 225"/>
                <a:gd name="T53" fmla="*/ 7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126">
                  <a:moveTo>
                    <a:pt x="225" y="25"/>
                  </a:moveTo>
                  <a:cubicBezTo>
                    <a:pt x="224" y="19"/>
                    <a:pt x="222" y="0"/>
                    <a:pt x="212" y="12"/>
                  </a:cubicBezTo>
                  <a:cubicBezTo>
                    <a:pt x="210" y="15"/>
                    <a:pt x="209" y="19"/>
                    <a:pt x="209" y="23"/>
                  </a:cubicBezTo>
                  <a:cubicBezTo>
                    <a:pt x="209" y="27"/>
                    <a:pt x="209" y="31"/>
                    <a:pt x="208" y="35"/>
                  </a:cubicBezTo>
                  <a:cubicBezTo>
                    <a:pt x="205" y="43"/>
                    <a:pt x="196" y="47"/>
                    <a:pt x="187" y="47"/>
                  </a:cubicBezTo>
                  <a:cubicBezTo>
                    <a:pt x="184" y="47"/>
                    <a:pt x="181" y="46"/>
                    <a:pt x="178" y="45"/>
                  </a:cubicBezTo>
                  <a:cubicBezTo>
                    <a:pt x="175" y="43"/>
                    <a:pt x="172" y="40"/>
                    <a:pt x="170" y="38"/>
                  </a:cubicBezTo>
                  <a:cubicBezTo>
                    <a:pt x="165" y="32"/>
                    <a:pt x="159" y="25"/>
                    <a:pt x="154" y="19"/>
                  </a:cubicBezTo>
                  <a:cubicBezTo>
                    <a:pt x="145" y="9"/>
                    <a:pt x="126" y="13"/>
                    <a:pt x="114" y="15"/>
                  </a:cubicBezTo>
                  <a:cubicBezTo>
                    <a:pt x="99" y="17"/>
                    <a:pt x="85" y="21"/>
                    <a:pt x="73" y="31"/>
                  </a:cubicBezTo>
                  <a:cubicBezTo>
                    <a:pt x="72" y="32"/>
                    <a:pt x="71" y="33"/>
                    <a:pt x="69" y="34"/>
                  </a:cubicBezTo>
                  <a:cubicBezTo>
                    <a:pt x="67" y="36"/>
                    <a:pt x="64" y="38"/>
                    <a:pt x="60" y="40"/>
                  </a:cubicBezTo>
                  <a:cubicBezTo>
                    <a:pt x="49" y="45"/>
                    <a:pt x="35" y="40"/>
                    <a:pt x="28" y="30"/>
                  </a:cubicBezTo>
                  <a:cubicBezTo>
                    <a:pt x="24" y="25"/>
                    <a:pt x="21" y="19"/>
                    <a:pt x="15" y="18"/>
                  </a:cubicBezTo>
                  <a:cubicBezTo>
                    <a:pt x="11" y="18"/>
                    <a:pt x="7" y="21"/>
                    <a:pt x="4" y="25"/>
                  </a:cubicBezTo>
                  <a:cubicBezTo>
                    <a:pt x="2" y="29"/>
                    <a:pt x="1" y="34"/>
                    <a:pt x="1" y="38"/>
                  </a:cubicBezTo>
                  <a:cubicBezTo>
                    <a:pt x="0" y="56"/>
                    <a:pt x="2" y="73"/>
                    <a:pt x="10" y="89"/>
                  </a:cubicBezTo>
                  <a:cubicBezTo>
                    <a:pt x="26" y="122"/>
                    <a:pt x="57" y="126"/>
                    <a:pt x="89" y="125"/>
                  </a:cubicBezTo>
                  <a:cubicBezTo>
                    <a:pt x="101" y="125"/>
                    <a:pt x="114" y="124"/>
                    <a:pt x="126" y="124"/>
                  </a:cubicBezTo>
                  <a:cubicBezTo>
                    <a:pt x="149" y="124"/>
                    <a:pt x="173" y="123"/>
                    <a:pt x="192" y="109"/>
                  </a:cubicBezTo>
                  <a:cubicBezTo>
                    <a:pt x="209" y="98"/>
                    <a:pt x="219" y="78"/>
                    <a:pt x="223" y="57"/>
                  </a:cubicBezTo>
                  <a:cubicBezTo>
                    <a:pt x="225" y="47"/>
                    <a:pt x="225" y="36"/>
                    <a:pt x="225" y="25"/>
                  </a:cubicBezTo>
                  <a:moveTo>
                    <a:pt x="142" y="72"/>
                  </a:moveTo>
                  <a:cubicBezTo>
                    <a:pt x="130" y="80"/>
                    <a:pt x="117" y="80"/>
                    <a:pt x="103" y="76"/>
                  </a:cubicBezTo>
                  <a:cubicBezTo>
                    <a:pt x="98" y="74"/>
                    <a:pt x="100" y="65"/>
                    <a:pt x="106" y="67"/>
                  </a:cubicBezTo>
                  <a:cubicBezTo>
                    <a:pt x="117" y="70"/>
                    <a:pt x="127" y="70"/>
                    <a:pt x="137" y="63"/>
                  </a:cubicBezTo>
                  <a:cubicBezTo>
                    <a:pt x="142" y="60"/>
                    <a:pt x="147" y="68"/>
                    <a:pt x="142" y="72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6" name="íṣlïḑê">
              <a:extLst>
                <a:ext uri="{FF2B5EF4-FFF2-40B4-BE49-F238E27FC236}">
                  <a16:creationId xmlns:a16="http://schemas.microsoft.com/office/drawing/2014/main" id="{5B321366-48B3-46FE-AA96-F63385ED48A8}"/>
                </a:ext>
              </a:extLst>
            </p:cNvPr>
            <p:cNvSpPr/>
            <p:nvPr/>
          </p:nvSpPr>
          <p:spPr bwMode="auto">
            <a:xfrm>
              <a:off x="4553695" y="2173552"/>
              <a:ext cx="394038" cy="314067"/>
            </a:xfrm>
            <a:custGeom>
              <a:avLst/>
              <a:gdLst>
                <a:gd name="T0" fmla="*/ 255 w 268"/>
                <a:gd name="T1" fmla="*/ 50 h 214"/>
                <a:gd name="T2" fmla="*/ 259 w 268"/>
                <a:gd name="T3" fmla="*/ 26 h 214"/>
                <a:gd name="T4" fmla="*/ 235 w 268"/>
                <a:gd name="T5" fmla="*/ 28 h 214"/>
                <a:gd name="T6" fmla="*/ 235 w 268"/>
                <a:gd name="T7" fmla="*/ 13 h 214"/>
                <a:gd name="T8" fmla="*/ 177 w 268"/>
                <a:gd name="T9" fmla="*/ 6 h 214"/>
                <a:gd name="T10" fmla="*/ 62 w 268"/>
                <a:gd name="T11" fmla="*/ 22 h 214"/>
                <a:gd name="T12" fmla="*/ 5 w 268"/>
                <a:gd name="T13" fmla="*/ 105 h 214"/>
                <a:gd name="T14" fmla="*/ 32 w 268"/>
                <a:gd name="T15" fmla="*/ 214 h 214"/>
                <a:gd name="T16" fmla="*/ 28 w 268"/>
                <a:gd name="T17" fmla="*/ 174 h 214"/>
                <a:gd name="T18" fmla="*/ 37 w 268"/>
                <a:gd name="T19" fmla="*/ 149 h 214"/>
                <a:gd name="T20" fmla="*/ 74 w 268"/>
                <a:gd name="T21" fmla="*/ 111 h 214"/>
                <a:gd name="T22" fmla="*/ 153 w 268"/>
                <a:gd name="T23" fmla="*/ 84 h 214"/>
                <a:gd name="T24" fmla="*/ 235 w 268"/>
                <a:gd name="T25" fmla="*/ 84 h 214"/>
                <a:gd name="T26" fmla="*/ 257 w 268"/>
                <a:gd name="T27" fmla="*/ 78 h 214"/>
                <a:gd name="T28" fmla="*/ 267 w 268"/>
                <a:gd name="T29" fmla="*/ 50 h 214"/>
                <a:gd name="T30" fmla="*/ 255 w 268"/>
                <a:gd name="T31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8" h="214">
                  <a:moveTo>
                    <a:pt x="255" y="50"/>
                  </a:moveTo>
                  <a:cubicBezTo>
                    <a:pt x="257" y="42"/>
                    <a:pt x="258" y="34"/>
                    <a:pt x="259" y="26"/>
                  </a:cubicBezTo>
                  <a:cubicBezTo>
                    <a:pt x="252" y="28"/>
                    <a:pt x="243" y="29"/>
                    <a:pt x="235" y="28"/>
                  </a:cubicBezTo>
                  <a:cubicBezTo>
                    <a:pt x="235" y="23"/>
                    <a:pt x="235" y="18"/>
                    <a:pt x="235" y="13"/>
                  </a:cubicBezTo>
                  <a:cubicBezTo>
                    <a:pt x="235" y="9"/>
                    <a:pt x="181" y="7"/>
                    <a:pt x="177" y="6"/>
                  </a:cubicBezTo>
                  <a:cubicBezTo>
                    <a:pt x="136" y="3"/>
                    <a:pt x="99" y="0"/>
                    <a:pt x="62" y="22"/>
                  </a:cubicBezTo>
                  <a:cubicBezTo>
                    <a:pt x="30" y="40"/>
                    <a:pt x="10" y="69"/>
                    <a:pt x="5" y="105"/>
                  </a:cubicBezTo>
                  <a:cubicBezTo>
                    <a:pt x="0" y="140"/>
                    <a:pt x="12" y="185"/>
                    <a:pt x="32" y="214"/>
                  </a:cubicBezTo>
                  <a:cubicBezTo>
                    <a:pt x="32" y="205"/>
                    <a:pt x="26" y="183"/>
                    <a:pt x="28" y="174"/>
                  </a:cubicBezTo>
                  <a:cubicBezTo>
                    <a:pt x="30" y="166"/>
                    <a:pt x="33" y="157"/>
                    <a:pt x="37" y="149"/>
                  </a:cubicBezTo>
                  <a:cubicBezTo>
                    <a:pt x="45" y="133"/>
                    <a:pt x="58" y="120"/>
                    <a:pt x="74" y="111"/>
                  </a:cubicBezTo>
                  <a:cubicBezTo>
                    <a:pt x="98" y="96"/>
                    <a:pt x="125" y="88"/>
                    <a:pt x="153" y="84"/>
                  </a:cubicBezTo>
                  <a:cubicBezTo>
                    <a:pt x="179" y="80"/>
                    <a:pt x="210" y="77"/>
                    <a:pt x="235" y="84"/>
                  </a:cubicBezTo>
                  <a:cubicBezTo>
                    <a:pt x="247" y="87"/>
                    <a:pt x="249" y="90"/>
                    <a:pt x="257" y="78"/>
                  </a:cubicBezTo>
                  <a:cubicBezTo>
                    <a:pt x="258" y="76"/>
                    <a:pt x="268" y="51"/>
                    <a:pt x="267" y="50"/>
                  </a:cubicBezTo>
                  <a:cubicBezTo>
                    <a:pt x="263" y="50"/>
                    <a:pt x="259" y="50"/>
                    <a:pt x="255" y="50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7" name="îşļíḍé">
              <a:extLst>
                <a:ext uri="{FF2B5EF4-FFF2-40B4-BE49-F238E27FC236}">
                  <a16:creationId xmlns:a16="http://schemas.microsoft.com/office/drawing/2014/main" id="{D031C75E-EE58-47BA-AC4C-A526FC5077EB}"/>
                </a:ext>
              </a:extLst>
            </p:cNvPr>
            <p:cNvSpPr/>
            <p:nvPr/>
          </p:nvSpPr>
          <p:spPr bwMode="auto">
            <a:xfrm>
              <a:off x="4941916" y="4385107"/>
              <a:ext cx="543801" cy="145401"/>
            </a:xfrm>
            <a:custGeom>
              <a:avLst/>
              <a:gdLst>
                <a:gd name="T0" fmla="*/ 370 w 370"/>
                <a:gd name="T1" fmla="*/ 0 h 99"/>
                <a:gd name="T2" fmla="*/ 0 w 370"/>
                <a:gd name="T3" fmla="*/ 99 h 99"/>
                <a:gd name="T4" fmla="*/ 370 w 370"/>
                <a:gd name="T5" fmla="*/ 0 h 99"/>
                <a:gd name="T6" fmla="*/ 370 w 370"/>
                <a:gd name="T7" fmla="*/ 0 h 99"/>
                <a:gd name="T8" fmla="*/ 370 w 37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99">
                  <a:moveTo>
                    <a:pt x="370" y="0"/>
                  </a:moveTo>
                  <a:cubicBezTo>
                    <a:pt x="242" y="10"/>
                    <a:pt x="110" y="40"/>
                    <a:pt x="0" y="99"/>
                  </a:cubicBezTo>
                  <a:cubicBezTo>
                    <a:pt x="110" y="40"/>
                    <a:pt x="242" y="10"/>
                    <a:pt x="370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70" y="0"/>
                    <a:pt x="370" y="0"/>
                    <a:pt x="370" y="0"/>
                  </a:cubicBezTo>
                </a:path>
              </a:pathLst>
            </a:custGeom>
            <a:solidFill>
              <a:srgbClr val="D6C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8" name="îṥľídé">
              <a:extLst>
                <a:ext uri="{FF2B5EF4-FFF2-40B4-BE49-F238E27FC236}">
                  <a16:creationId xmlns:a16="http://schemas.microsoft.com/office/drawing/2014/main" id="{8FFE6027-B874-40EB-9189-009608C22056}"/>
                </a:ext>
              </a:extLst>
            </p:cNvPr>
            <p:cNvSpPr/>
            <p:nvPr/>
          </p:nvSpPr>
          <p:spPr bwMode="auto">
            <a:xfrm>
              <a:off x="4940462" y="4530508"/>
              <a:ext cx="1454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D6C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9" name="îṩḻiḓe">
              <a:extLst>
                <a:ext uri="{FF2B5EF4-FFF2-40B4-BE49-F238E27FC236}">
                  <a16:creationId xmlns:a16="http://schemas.microsoft.com/office/drawing/2014/main" id="{FC4E48D0-5C86-4B37-9658-95C88BA43ECC}"/>
                </a:ext>
              </a:extLst>
            </p:cNvPr>
            <p:cNvSpPr/>
            <p:nvPr/>
          </p:nvSpPr>
          <p:spPr bwMode="auto">
            <a:xfrm>
              <a:off x="4939008" y="4530508"/>
              <a:ext cx="1454" cy="1454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6C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0" name="ïşḷïdê">
              <a:extLst>
                <a:ext uri="{FF2B5EF4-FFF2-40B4-BE49-F238E27FC236}">
                  <a16:creationId xmlns:a16="http://schemas.microsoft.com/office/drawing/2014/main" id="{2F5123E9-6D41-4C87-9D72-BD8102819292}"/>
                </a:ext>
              </a:extLst>
            </p:cNvPr>
            <p:cNvSpPr/>
            <p:nvPr/>
          </p:nvSpPr>
          <p:spPr bwMode="auto">
            <a:xfrm>
              <a:off x="4939008" y="45319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C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1" name="íṧ1îďe">
              <a:extLst>
                <a:ext uri="{FF2B5EF4-FFF2-40B4-BE49-F238E27FC236}">
                  <a16:creationId xmlns:a16="http://schemas.microsoft.com/office/drawing/2014/main" id="{4392544A-A08E-45B4-A708-266F2B72C334}"/>
                </a:ext>
              </a:extLst>
            </p:cNvPr>
            <p:cNvSpPr/>
            <p:nvPr/>
          </p:nvSpPr>
          <p:spPr bwMode="auto">
            <a:xfrm>
              <a:off x="4937554" y="45319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C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2" name="îṣḷïďê">
              <a:extLst>
                <a:ext uri="{FF2B5EF4-FFF2-40B4-BE49-F238E27FC236}">
                  <a16:creationId xmlns:a16="http://schemas.microsoft.com/office/drawing/2014/main" id="{2450E029-99B6-4E1C-87EE-CC85C17625CB}"/>
                </a:ext>
              </a:extLst>
            </p:cNvPr>
            <p:cNvSpPr/>
            <p:nvPr/>
          </p:nvSpPr>
          <p:spPr bwMode="auto">
            <a:xfrm>
              <a:off x="4936100" y="45334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C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3" name="iṩļîďe">
              <a:extLst>
                <a:ext uri="{FF2B5EF4-FFF2-40B4-BE49-F238E27FC236}">
                  <a16:creationId xmlns:a16="http://schemas.microsoft.com/office/drawing/2014/main" id="{06F51600-CF48-4DF5-8179-6C5A4268EAC7}"/>
                </a:ext>
              </a:extLst>
            </p:cNvPr>
            <p:cNvSpPr/>
            <p:nvPr/>
          </p:nvSpPr>
          <p:spPr bwMode="auto">
            <a:xfrm>
              <a:off x="4934646" y="4533416"/>
              <a:ext cx="1454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D6C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4" name="ïṧ1iḓè">
              <a:extLst>
                <a:ext uri="{FF2B5EF4-FFF2-40B4-BE49-F238E27FC236}">
                  <a16:creationId xmlns:a16="http://schemas.microsoft.com/office/drawing/2014/main" id="{4DB7A5B8-A3CE-42A3-B68E-E9722B3B1A66}"/>
                </a:ext>
              </a:extLst>
            </p:cNvPr>
            <p:cNvSpPr/>
            <p:nvPr/>
          </p:nvSpPr>
          <p:spPr bwMode="auto">
            <a:xfrm>
              <a:off x="4933192" y="4534870"/>
              <a:ext cx="1454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6C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5" name="ïṣḻíďè">
              <a:extLst>
                <a:ext uri="{FF2B5EF4-FFF2-40B4-BE49-F238E27FC236}">
                  <a16:creationId xmlns:a16="http://schemas.microsoft.com/office/drawing/2014/main" id="{B1D17783-DCC8-4185-91B6-1D0D6FCBCC1E}"/>
                </a:ext>
              </a:extLst>
            </p:cNvPr>
            <p:cNvSpPr/>
            <p:nvPr/>
          </p:nvSpPr>
          <p:spPr bwMode="auto">
            <a:xfrm>
              <a:off x="4797969" y="4620657"/>
              <a:ext cx="1454" cy="14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5A6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6" name="îṧḻîďé">
              <a:extLst>
                <a:ext uri="{FF2B5EF4-FFF2-40B4-BE49-F238E27FC236}">
                  <a16:creationId xmlns:a16="http://schemas.microsoft.com/office/drawing/2014/main" id="{955B5B7A-6303-455C-A896-B0A5BF90374D}"/>
                </a:ext>
              </a:extLst>
            </p:cNvPr>
            <p:cNvSpPr/>
            <p:nvPr/>
          </p:nvSpPr>
          <p:spPr bwMode="auto">
            <a:xfrm>
              <a:off x="4799422" y="4539232"/>
              <a:ext cx="125045" cy="81425"/>
            </a:xfrm>
            <a:custGeom>
              <a:avLst/>
              <a:gdLst>
                <a:gd name="T0" fmla="*/ 85 w 85"/>
                <a:gd name="T1" fmla="*/ 0 h 56"/>
                <a:gd name="T2" fmla="*/ 0 w 85"/>
                <a:gd name="T3" fmla="*/ 56 h 56"/>
                <a:gd name="T4" fmla="*/ 0 w 85"/>
                <a:gd name="T5" fmla="*/ 56 h 56"/>
                <a:gd name="T6" fmla="*/ 85 w 85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56">
                  <a:moveTo>
                    <a:pt x="85" y="0"/>
                  </a:moveTo>
                  <a:cubicBezTo>
                    <a:pt x="66" y="11"/>
                    <a:pt x="26" y="33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6" y="33"/>
                    <a:pt x="66" y="11"/>
                    <a:pt x="85" y="0"/>
                  </a:cubicBezTo>
                </a:path>
              </a:pathLst>
            </a:custGeom>
            <a:solidFill>
              <a:srgbClr val="D6C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7" name="îSļiḓè">
              <a:extLst>
                <a:ext uri="{FF2B5EF4-FFF2-40B4-BE49-F238E27FC236}">
                  <a16:creationId xmlns:a16="http://schemas.microsoft.com/office/drawing/2014/main" id="{07FE94A4-93DB-4AF7-AD95-539AEFAEA479}"/>
                </a:ext>
              </a:extLst>
            </p:cNvPr>
            <p:cNvSpPr/>
            <p:nvPr/>
          </p:nvSpPr>
          <p:spPr bwMode="auto">
            <a:xfrm>
              <a:off x="4761618" y="4622111"/>
              <a:ext cx="36351" cy="58161"/>
            </a:xfrm>
            <a:custGeom>
              <a:avLst/>
              <a:gdLst>
                <a:gd name="T0" fmla="*/ 25 w 25"/>
                <a:gd name="T1" fmla="*/ 0 h 39"/>
                <a:gd name="T2" fmla="*/ 25 w 25"/>
                <a:gd name="T3" fmla="*/ 0 h 39"/>
                <a:gd name="T4" fmla="*/ 0 w 25"/>
                <a:gd name="T5" fmla="*/ 39 h 39"/>
                <a:gd name="T6" fmla="*/ 0 w 25"/>
                <a:gd name="T7" fmla="*/ 39 h 39"/>
                <a:gd name="T8" fmla="*/ 25 w 2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0" y="14"/>
                    <a:pt x="0" y="27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7"/>
                    <a:pt x="10" y="14"/>
                    <a:pt x="25" y="0"/>
                  </a:cubicBezTo>
                </a:path>
              </a:pathLst>
            </a:custGeom>
            <a:solidFill>
              <a:srgbClr val="C3BC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341047" y="2842398"/>
            <a:ext cx="2830965" cy="1930930"/>
            <a:chOff x="3341047" y="2842398"/>
            <a:chExt cx="2830965" cy="1930930"/>
          </a:xfrm>
        </p:grpSpPr>
        <p:sp>
          <p:nvSpPr>
            <p:cNvPr id="299" name="iŝḷïḓê">
              <a:extLst>
                <a:ext uri="{FF2B5EF4-FFF2-40B4-BE49-F238E27FC236}">
                  <a16:creationId xmlns:a16="http://schemas.microsoft.com/office/drawing/2014/main" id="{C400B5E4-E159-4D66-9B87-C4BA9D0AA7E8}"/>
                </a:ext>
              </a:extLst>
            </p:cNvPr>
            <p:cNvSpPr/>
            <p:nvPr/>
          </p:nvSpPr>
          <p:spPr bwMode="auto">
            <a:xfrm>
              <a:off x="3341047" y="3152103"/>
              <a:ext cx="2830965" cy="1621225"/>
            </a:xfrm>
            <a:custGeom>
              <a:avLst/>
              <a:gdLst>
                <a:gd name="T0" fmla="*/ 1878 w 1926"/>
                <a:gd name="T1" fmla="*/ 2 h 1105"/>
                <a:gd name="T2" fmla="*/ 963 w 1926"/>
                <a:gd name="T3" fmla="*/ 93 h 1105"/>
                <a:gd name="T4" fmla="*/ 48 w 1926"/>
                <a:gd name="T5" fmla="*/ 2 h 1105"/>
                <a:gd name="T6" fmla="*/ 2 w 1926"/>
                <a:gd name="T7" fmla="*/ 47 h 1105"/>
                <a:gd name="T8" fmla="*/ 40 w 1926"/>
                <a:gd name="T9" fmla="*/ 952 h 1105"/>
                <a:gd name="T10" fmla="*/ 78 w 1926"/>
                <a:gd name="T11" fmla="*/ 992 h 1105"/>
                <a:gd name="T12" fmla="*/ 882 w 1926"/>
                <a:gd name="T13" fmla="*/ 1074 h 1105"/>
                <a:gd name="T14" fmla="*/ 889 w 1926"/>
                <a:gd name="T15" fmla="*/ 1079 h 1105"/>
                <a:gd name="T16" fmla="*/ 963 w 1926"/>
                <a:gd name="T17" fmla="*/ 1105 h 1105"/>
                <a:gd name="T18" fmla="*/ 1037 w 1926"/>
                <a:gd name="T19" fmla="*/ 1079 h 1105"/>
                <a:gd name="T20" fmla="*/ 1044 w 1926"/>
                <a:gd name="T21" fmla="*/ 1074 h 1105"/>
                <a:gd name="T22" fmla="*/ 1848 w 1926"/>
                <a:gd name="T23" fmla="*/ 992 h 1105"/>
                <a:gd name="T24" fmla="*/ 1886 w 1926"/>
                <a:gd name="T25" fmla="*/ 952 h 1105"/>
                <a:gd name="T26" fmla="*/ 1924 w 1926"/>
                <a:gd name="T27" fmla="*/ 47 h 1105"/>
                <a:gd name="T28" fmla="*/ 1878 w 1926"/>
                <a:gd name="T29" fmla="*/ 2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6" h="1105">
                  <a:moveTo>
                    <a:pt x="1878" y="2"/>
                  </a:moveTo>
                  <a:cubicBezTo>
                    <a:pt x="963" y="93"/>
                    <a:pt x="963" y="93"/>
                    <a:pt x="963" y="9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22" y="0"/>
                    <a:pt x="0" y="21"/>
                    <a:pt x="2" y="47"/>
                  </a:cubicBezTo>
                  <a:cubicBezTo>
                    <a:pt x="40" y="952"/>
                    <a:pt x="40" y="952"/>
                    <a:pt x="40" y="952"/>
                  </a:cubicBezTo>
                  <a:cubicBezTo>
                    <a:pt x="41" y="973"/>
                    <a:pt x="57" y="990"/>
                    <a:pt x="78" y="992"/>
                  </a:cubicBezTo>
                  <a:cubicBezTo>
                    <a:pt x="228" y="1007"/>
                    <a:pt x="816" y="1066"/>
                    <a:pt x="882" y="1074"/>
                  </a:cubicBezTo>
                  <a:cubicBezTo>
                    <a:pt x="885" y="1074"/>
                    <a:pt x="888" y="1076"/>
                    <a:pt x="889" y="1079"/>
                  </a:cubicBezTo>
                  <a:cubicBezTo>
                    <a:pt x="894" y="1088"/>
                    <a:pt x="910" y="1105"/>
                    <a:pt x="963" y="1105"/>
                  </a:cubicBezTo>
                  <a:cubicBezTo>
                    <a:pt x="1016" y="1105"/>
                    <a:pt x="1032" y="1088"/>
                    <a:pt x="1037" y="1079"/>
                  </a:cubicBezTo>
                  <a:cubicBezTo>
                    <a:pt x="1038" y="1076"/>
                    <a:pt x="1041" y="1074"/>
                    <a:pt x="1044" y="1074"/>
                  </a:cubicBezTo>
                  <a:cubicBezTo>
                    <a:pt x="1110" y="1066"/>
                    <a:pt x="1698" y="1007"/>
                    <a:pt x="1848" y="992"/>
                  </a:cubicBezTo>
                  <a:cubicBezTo>
                    <a:pt x="1869" y="990"/>
                    <a:pt x="1885" y="973"/>
                    <a:pt x="1886" y="952"/>
                  </a:cubicBezTo>
                  <a:cubicBezTo>
                    <a:pt x="1924" y="47"/>
                    <a:pt x="1924" y="47"/>
                    <a:pt x="1924" y="47"/>
                  </a:cubicBezTo>
                  <a:cubicBezTo>
                    <a:pt x="1926" y="21"/>
                    <a:pt x="1904" y="0"/>
                    <a:pt x="1878" y="2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0" name="iṥľîḍe">
              <a:extLst>
                <a:ext uri="{FF2B5EF4-FFF2-40B4-BE49-F238E27FC236}">
                  <a16:creationId xmlns:a16="http://schemas.microsoft.com/office/drawing/2014/main" id="{32D4954C-C0CD-4819-98CB-4B16A0C7FBCF}"/>
                </a:ext>
              </a:extLst>
            </p:cNvPr>
            <p:cNvSpPr/>
            <p:nvPr/>
          </p:nvSpPr>
          <p:spPr bwMode="auto">
            <a:xfrm>
              <a:off x="3341047" y="3128839"/>
              <a:ext cx="2830965" cy="1622679"/>
            </a:xfrm>
            <a:custGeom>
              <a:avLst/>
              <a:gdLst>
                <a:gd name="T0" fmla="*/ 1878 w 1926"/>
                <a:gd name="T1" fmla="*/ 2 h 1105"/>
                <a:gd name="T2" fmla="*/ 963 w 1926"/>
                <a:gd name="T3" fmla="*/ 93 h 1105"/>
                <a:gd name="T4" fmla="*/ 48 w 1926"/>
                <a:gd name="T5" fmla="*/ 2 h 1105"/>
                <a:gd name="T6" fmla="*/ 2 w 1926"/>
                <a:gd name="T7" fmla="*/ 47 h 1105"/>
                <a:gd name="T8" fmla="*/ 40 w 1926"/>
                <a:gd name="T9" fmla="*/ 952 h 1105"/>
                <a:gd name="T10" fmla="*/ 78 w 1926"/>
                <a:gd name="T11" fmla="*/ 992 h 1105"/>
                <a:gd name="T12" fmla="*/ 882 w 1926"/>
                <a:gd name="T13" fmla="*/ 1074 h 1105"/>
                <a:gd name="T14" fmla="*/ 889 w 1926"/>
                <a:gd name="T15" fmla="*/ 1079 h 1105"/>
                <a:gd name="T16" fmla="*/ 963 w 1926"/>
                <a:gd name="T17" fmla="*/ 1105 h 1105"/>
                <a:gd name="T18" fmla="*/ 1037 w 1926"/>
                <a:gd name="T19" fmla="*/ 1079 h 1105"/>
                <a:gd name="T20" fmla="*/ 1044 w 1926"/>
                <a:gd name="T21" fmla="*/ 1074 h 1105"/>
                <a:gd name="T22" fmla="*/ 1848 w 1926"/>
                <a:gd name="T23" fmla="*/ 992 h 1105"/>
                <a:gd name="T24" fmla="*/ 1886 w 1926"/>
                <a:gd name="T25" fmla="*/ 952 h 1105"/>
                <a:gd name="T26" fmla="*/ 1924 w 1926"/>
                <a:gd name="T27" fmla="*/ 47 h 1105"/>
                <a:gd name="T28" fmla="*/ 1878 w 1926"/>
                <a:gd name="T29" fmla="*/ 2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6" h="1105">
                  <a:moveTo>
                    <a:pt x="1878" y="2"/>
                  </a:moveTo>
                  <a:cubicBezTo>
                    <a:pt x="963" y="93"/>
                    <a:pt x="963" y="93"/>
                    <a:pt x="963" y="9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22" y="0"/>
                    <a:pt x="0" y="21"/>
                    <a:pt x="2" y="47"/>
                  </a:cubicBezTo>
                  <a:cubicBezTo>
                    <a:pt x="40" y="952"/>
                    <a:pt x="40" y="952"/>
                    <a:pt x="40" y="952"/>
                  </a:cubicBezTo>
                  <a:cubicBezTo>
                    <a:pt x="41" y="973"/>
                    <a:pt x="57" y="990"/>
                    <a:pt x="78" y="992"/>
                  </a:cubicBezTo>
                  <a:cubicBezTo>
                    <a:pt x="228" y="1007"/>
                    <a:pt x="816" y="1066"/>
                    <a:pt x="882" y="1074"/>
                  </a:cubicBezTo>
                  <a:cubicBezTo>
                    <a:pt x="885" y="1074"/>
                    <a:pt x="888" y="1076"/>
                    <a:pt x="889" y="1079"/>
                  </a:cubicBezTo>
                  <a:cubicBezTo>
                    <a:pt x="894" y="1088"/>
                    <a:pt x="910" y="1105"/>
                    <a:pt x="963" y="1105"/>
                  </a:cubicBezTo>
                  <a:cubicBezTo>
                    <a:pt x="1016" y="1105"/>
                    <a:pt x="1032" y="1088"/>
                    <a:pt x="1037" y="1079"/>
                  </a:cubicBezTo>
                  <a:cubicBezTo>
                    <a:pt x="1038" y="1076"/>
                    <a:pt x="1041" y="1074"/>
                    <a:pt x="1044" y="1074"/>
                  </a:cubicBezTo>
                  <a:cubicBezTo>
                    <a:pt x="1110" y="1066"/>
                    <a:pt x="1698" y="1007"/>
                    <a:pt x="1848" y="992"/>
                  </a:cubicBezTo>
                  <a:cubicBezTo>
                    <a:pt x="1869" y="990"/>
                    <a:pt x="1885" y="973"/>
                    <a:pt x="1886" y="952"/>
                  </a:cubicBezTo>
                  <a:cubicBezTo>
                    <a:pt x="1924" y="47"/>
                    <a:pt x="1924" y="47"/>
                    <a:pt x="1924" y="47"/>
                  </a:cubicBezTo>
                  <a:cubicBezTo>
                    <a:pt x="1926" y="21"/>
                    <a:pt x="1904" y="0"/>
                    <a:pt x="1878" y="2"/>
                  </a:cubicBezTo>
                </a:path>
              </a:pathLst>
            </a:custGeom>
            <a:solidFill>
              <a:srgbClr val="5D6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1" name="ísḷíďê">
              <a:extLst>
                <a:ext uri="{FF2B5EF4-FFF2-40B4-BE49-F238E27FC236}">
                  <a16:creationId xmlns:a16="http://schemas.microsoft.com/office/drawing/2014/main" id="{EB0DF161-309E-496C-A2FB-30F89C722C49}"/>
                </a:ext>
              </a:extLst>
            </p:cNvPr>
            <p:cNvSpPr/>
            <p:nvPr/>
          </p:nvSpPr>
          <p:spPr bwMode="auto">
            <a:xfrm>
              <a:off x="3516982" y="2842398"/>
              <a:ext cx="2479094" cy="1813155"/>
            </a:xfrm>
            <a:custGeom>
              <a:avLst/>
              <a:gdLst>
                <a:gd name="T0" fmla="*/ 846 w 1686"/>
                <a:gd name="T1" fmla="*/ 282 h 1234"/>
                <a:gd name="T2" fmla="*/ 0 w 1686"/>
                <a:gd name="T3" fmla="*/ 127 h 1234"/>
                <a:gd name="T4" fmla="*/ 0 w 1686"/>
                <a:gd name="T5" fmla="*/ 1107 h 1234"/>
                <a:gd name="T6" fmla="*/ 843 w 1686"/>
                <a:gd name="T7" fmla="*/ 1234 h 1234"/>
                <a:gd name="T8" fmla="*/ 1686 w 1686"/>
                <a:gd name="T9" fmla="*/ 1107 h 1234"/>
                <a:gd name="T10" fmla="*/ 1686 w 1686"/>
                <a:gd name="T11" fmla="*/ 127 h 1234"/>
                <a:gd name="T12" fmla="*/ 846 w 1686"/>
                <a:gd name="T13" fmla="*/ 282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6" h="1234">
                  <a:moveTo>
                    <a:pt x="846" y="282"/>
                  </a:moveTo>
                  <a:cubicBezTo>
                    <a:pt x="425" y="0"/>
                    <a:pt x="0" y="127"/>
                    <a:pt x="0" y="12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587" y="987"/>
                    <a:pt x="843" y="1234"/>
                    <a:pt x="843" y="1234"/>
                  </a:cubicBezTo>
                  <a:cubicBezTo>
                    <a:pt x="843" y="1234"/>
                    <a:pt x="1099" y="987"/>
                    <a:pt x="1686" y="1107"/>
                  </a:cubicBezTo>
                  <a:cubicBezTo>
                    <a:pt x="1686" y="127"/>
                    <a:pt x="1686" y="127"/>
                    <a:pt x="1686" y="127"/>
                  </a:cubicBezTo>
                  <a:cubicBezTo>
                    <a:pt x="1686" y="127"/>
                    <a:pt x="1268" y="0"/>
                    <a:pt x="846" y="282"/>
                  </a:cubicBezTo>
                </a:path>
              </a:pathLst>
            </a:custGeom>
            <a:solidFill>
              <a:srgbClr val="DFD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2" name="iṧḻíde">
              <a:extLst>
                <a:ext uri="{FF2B5EF4-FFF2-40B4-BE49-F238E27FC236}">
                  <a16:creationId xmlns:a16="http://schemas.microsoft.com/office/drawing/2014/main" id="{8F0D5D25-3CE6-4958-A294-6744CD4FD85D}"/>
                </a:ext>
              </a:extLst>
            </p:cNvPr>
            <p:cNvSpPr/>
            <p:nvPr/>
          </p:nvSpPr>
          <p:spPr bwMode="auto">
            <a:xfrm>
              <a:off x="3394845" y="3029966"/>
              <a:ext cx="122137" cy="1548525"/>
            </a:xfrm>
            <a:custGeom>
              <a:avLst/>
              <a:gdLst>
                <a:gd name="T0" fmla="*/ 84 w 84"/>
                <a:gd name="T1" fmla="*/ 0 h 1055"/>
                <a:gd name="T2" fmla="*/ 0 w 84"/>
                <a:gd name="T3" fmla="*/ 120 h 1055"/>
                <a:gd name="T4" fmla="*/ 42 w 84"/>
                <a:gd name="T5" fmla="*/ 1055 h 1055"/>
                <a:gd name="T6" fmla="*/ 84 w 84"/>
                <a:gd name="T7" fmla="*/ 980 h 1055"/>
                <a:gd name="T8" fmla="*/ 84 w 84"/>
                <a:gd name="T9" fmla="*/ 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055">
                  <a:moveTo>
                    <a:pt x="84" y="0"/>
                  </a:moveTo>
                  <a:cubicBezTo>
                    <a:pt x="84" y="0"/>
                    <a:pt x="65" y="75"/>
                    <a:pt x="0" y="120"/>
                  </a:cubicBezTo>
                  <a:cubicBezTo>
                    <a:pt x="42" y="1055"/>
                    <a:pt x="42" y="1055"/>
                    <a:pt x="42" y="1055"/>
                  </a:cubicBezTo>
                  <a:cubicBezTo>
                    <a:pt x="42" y="1055"/>
                    <a:pt x="84" y="1022"/>
                    <a:pt x="84" y="980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rgbClr val="C1B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3" name="išľîḓè">
              <a:extLst>
                <a:ext uri="{FF2B5EF4-FFF2-40B4-BE49-F238E27FC236}">
                  <a16:creationId xmlns:a16="http://schemas.microsoft.com/office/drawing/2014/main" id="{58C74DE4-1F4B-4098-A369-056A04BB5ECB}"/>
                </a:ext>
              </a:extLst>
            </p:cNvPr>
            <p:cNvSpPr/>
            <p:nvPr/>
          </p:nvSpPr>
          <p:spPr bwMode="auto">
            <a:xfrm>
              <a:off x="3455914" y="4286234"/>
              <a:ext cx="1301343" cy="442020"/>
            </a:xfrm>
            <a:custGeom>
              <a:avLst/>
              <a:gdLst>
                <a:gd name="T0" fmla="*/ 0 w 885"/>
                <a:gd name="T1" fmla="*/ 199 h 301"/>
                <a:gd name="T2" fmla="*/ 848 w 885"/>
                <a:gd name="T3" fmla="*/ 301 h 301"/>
                <a:gd name="T4" fmla="*/ 885 w 885"/>
                <a:gd name="T5" fmla="*/ 301 h 301"/>
                <a:gd name="T6" fmla="*/ 885 w 885"/>
                <a:gd name="T7" fmla="*/ 251 h 301"/>
                <a:gd name="T8" fmla="*/ 42 w 885"/>
                <a:gd name="T9" fmla="*/ 124 h 301"/>
                <a:gd name="T10" fmla="*/ 0 w 885"/>
                <a:gd name="T11" fmla="*/ 19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01">
                  <a:moveTo>
                    <a:pt x="0" y="199"/>
                  </a:moveTo>
                  <a:cubicBezTo>
                    <a:pt x="0" y="199"/>
                    <a:pt x="586" y="65"/>
                    <a:pt x="848" y="301"/>
                  </a:cubicBezTo>
                  <a:cubicBezTo>
                    <a:pt x="885" y="301"/>
                    <a:pt x="885" y="301"/>
                    <a:pt x="885" y="301"/>
                  </a:cubicBezTo>
                  <a:cubicBezTo>
                    <a:pt x="885" y="251"/>
                    <a:pt x="885" y="251"/>
                    <a:pt x="885" y="251"/>
                  </a:cubicBezTo>
                  <a:cubicBezTo>
                    <a:pt x="885" y="251"/>
                    <a:pt x="621" y="0"/>
                    <a:pt x="42" y="124"/>
                  </a:cubicBezTo>
                  <a:cubicBezTo>
                    <a:pt x="0" y="199"/>
                    <a:pt x="0" y="199"/>
                    <a:pt x="0" y="199"/>
                  </a:cubicBezTo>
                </a:path>
              </a:pathLst>
            </a:custGeom>
            <a:solidFill>
              <a:srgbClr val="CBC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4" name="íślîďé">
              <a:extLst>
                <a:ext uri="{FF2B5EF4-FFF2-40B4-BE49-F238E27FC236}">
                  <a16:creationId xmlns:a16="http://schemas.microsoft.com/office/drawing/2014/main" id="{E161C9A4-B1E1-4AD1-8AC8-7069B809AA1D}"/>
                </a:ext>
              </a:extLst>
            </p:cNvPr>
            <p:cNvSpPr/>
            <p:nvPr/>
          </p:nvSpPr>
          <p:spPr bwMode="auto">
            <a:xfrm>
              <a:off x="4757257" y="4286234"/>
              <a:ext cx="1299888" cy="442020"/>
            </a:xfrm>
            <a:custGeom>
              <a:avLst/>
              <a:gdLst>
                <a:gd name="T0" fmla="*/ 885 w 885"/>
                <a:gd name="T1" fmla="*/ 199 h 301"/>
                <a:gd name="T2" fmla="*/ 37 w 885"/>
                <a:gd name="T3" fmla="*/ 301 h 301"/>
                <a:gd name="T4" fmla="*/ 0 w 885"/>
                <a:gd name="T5" fmla="*/ 301 h 301"/>
                <a:gd name="T6" fmla="*/ 0 w 885"/>
                <a:gd name="T7" fmla="*/ 251 h 301"/>
                <a:gd name="T8" fmla="*/ 843 w 885"/>
                <a:gd name="T9" fmla="*/ 124 h 301"/>
                <a:gd name="T10" fmla="*/ 885 w 885"/>
                <a:gd name="T11" fmla="*/ 19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01">
                  <a:moveTo>
                    <a:pt x="885" y="199"/>
                  </a:moveTo>
                  <a:cubicBezTo>
                    <a:pt x="885" y="199"/>
                    <a:pt x="299" y="65"/>
                    <a:pt x="37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51"/>
                    <a:pt x="264" y="0"/>
                    <a:pt x="843" y="124"/>
                  </a:cubicBezTo>
                  <a:cubicBezTo>
                    <a:pt x="885" y="199"/>
                    <a:pt x="885" y="199"/>
                    <a:pt x="885" y="199"/>
                  </a:cubicBezTo>
                </a:path>
              </a:pathLst>
            </a:custGeom>
            <a:solidFill>
              <a:srgbClr val="CBC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5" name="ïşlîḓe">
              <a:extLst>
                <a:ext uri="{FF2B5EF4-FFF2-40B4-BE49-F238E27FC236}">
                  <a16:creationId xmlns:a16="http://schemas.microsoft.com/office/drawing/2014/main" id="{2BF6B62D-691E-4FAE-8D3F-8BA4B052BDEF}"/>
                </a:ext>
              </a:extLst>
            </p:cNvPr>
            <p:cNvSpPr/>
            <p:nvPr/>
          </p:nvSpPr>
          <p:spPr bwMode="auto">
            <a:xfrm>
              <a:off x="3595499" y="2931093"/>
              <a:ext cx="1166119" cy="1749179"/>
            </a:xfrm>
            <a:custGeom>
              <a:avLst/>
              <a:gdLst>
                <a:gd name="T0" fmla="*/ 353 w 793"/>
                <a:gd name="T1" fmla="*/ 8 h 1191"/>
                <a:gd name="T2" fmla="*/ 204 w 793"/>
                <a:gd name="T3" fmla="*/ 0 h 1191"/>
                <a:gd name="T4" fmla="*/ 0 w 793"/>
                <a:gd name="T5" fmla="*/ 13 h 1191"/>
                <a:gd name="T6" fmla="*/ 0 w 793"/>
                <a:gd name="T7" fmla="*/ 290 h 1191"/>
                <a:gd name="T8" fmla="*/ 0 w 793"/>
                <a:gd name="T9" fmla="*/ 998 h 1191"/>
                <a:gd name="T10" fmla="*/ 205 w 793"/>
                <a:gd name="T11" fmla="*/ 985 h 1191"/>
                <a:gd name="T12" fmla="*/ 676 w 793"/>
                <a:gd name="T13" fmla="*/ 1092 h 1191"/>
                <a:gd name="T14" fmla="*/ 793 w 793"/>
                <a:gd name="T15" fmla="*/ 1191 h 1191"/>
                <a:gd name="T16" fmla="*/ 793 w 793"/>
                <a:gd name="T17" fmla="*/ 232 h 1191"/>
                <a:gd name="T18" fmla="*/ 772 w 793"/>
                <a:gd name="T19" fmla="*/ 179 h 1191"/>
                <a:gd name="T20" fmla="*/ 353 w 793"/>
                <a:gd name="T21" fmla="*/ 8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3" h="1191">
                  <a:moveTo>
                    <a:pt x="353" y="8"/>
                  </a:moveTo>
                  <a:cubicBezTo>
                    <a:pt x="302" y="3"/>
                    <a:pt x="252" y="1"/>
                    <a:pt x="204" y="0"/>
                  </a:cubicBezTo>
                  <a:cubicBezTo>
                    <a:pt x="182" y="0"/>
                    <a:pt x="0" y="7"/>
                    <a:pt x="0" y="13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998"/>
                    <a:pt x="0" y="998"/>
                    <a:pt x="0" y="998"/>
                  </a:cubicBezTo>
                  <a:cubicBezTo>
                    <a:pt x="0" y="992"/>
                    <a:pt x="182" y="985"/>
                    <a:pt x="205" y="985"/>
                  </a:cubicBezTo>
                  <a:cubicBezTo>
                    <a:pt x="361" y="987"/>
                    <a:pt x="537" y="1016"/>
                    <a:pt x="676" y="1092"/>
                  </a:cubicBezTo>
                  <a:cubicBezTo>
                    <a:pt x="699" y="1105"/>
                    <a:pt x="793" y="1155"/>
                    <a:pt x="793" y="1191"/>
                  </a:cubicBezTo>
                  <a:cubicBezTo>
                    <a:pt x="793" y="232"/>
                    <a:pt x="793" y="232"/>
                    <a:pt x="793" y="232"/>
                  </a:cubicBezTo>
                  <a:cubicBezTo>
                    <a:pt x="793" y="212"/>
                    <a:pt x="785" y="193"/>
                    <a:pt x="772" y="179"/>
                  </a:cubicBezTo>
                  <a:cubicBezTo>
                    <a:pt x="667" y="66"/>
                    <a:pt x="508" y="23"/>
                    <a:pt x="353" y="8"/>
                  </a:cubicBezTo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6" name="iSḷíďê">
              <a:extLst>
                <a:ext uri="{FF2B5EF4-FFF2-40B4-BE49-F238E27FC236}">
                  <a16:creationId xmlns:a16="http://schemas.microsoft.com/office/drawing/2014/main" id="{81E7FC75-7A08-4477-AEFD-98BCAD57A0C6}"/>
                </a:ext>
              </a:extLst>
            </p:cNvPr>
            <p:cNvSpPr/>
            <p:nvPr/>
          </p:nvSpPr>
          <p:spPr bwMode="auto">
            <a:xfrm>
              <a:off x="4761618" y="2931093"/>
              <a:ext cx="1163211" cy="1749179"/>
            </a:xfrm>
            <a:custGeom>
              <a:avLst/>
              <a:gdLst>
                <a:gd name="T0" fmla="*/ 439 w 792"/>
                <a:gd name="T1" fmla="*/ 8 h 1191"/>
                <a:gd name="T2" fmla="*/ 588 w 792"/>
                <a:gd name="T3" fmla="*/ 0 h 1191"/>
                <a:gd name="T4" fmla="*/ 792 w 792"/>
                <a:gd name="T5" fmla="*/ 13 h 1191"/>
                <a:gd name="T6" fmla="*/ 792 w 792"/>
                <a:gd name="T7" fmla="*/ 290 h 1191"/>
                <a:gd name="T8" fmla="*/ 792 w 792"/>
                <a:gd name="T9" fmla="*/ 998 h 1191"/>
                <a:gd name="T10" fmla="*/ 588 w 792"/>
                <a:gd name="T11" fmla="*/ 985 h 1191"/>
                <a:gd name="T12" fmla="*/ 117 w 792"/>
                <a:gd name="T13" fmla="*/ 1092 h 1191"/>
                <a:gd name="T14" fmla="*/ 0 w 792"/>
                <a:gd name="T15" fmla="*/ 1191 h 1191"/>
                <a:gd name="T16" fmla="*/ 0 w 792"/>
                <a:gd name="T17" fmla="*/ 232 h 1191"/>
                <a:gd name="T18" fmla="*/ 20 w 792"/>
                <a:gd name="T19" fmla="*/ 179 h 1191"/>
                <a:gd name="T20" fmla="*/ 439 w 792"/>
                <a:gd name="T21" fmla="*/ 8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2" h="1191">
                  <a:moveTo>
                    <a:pt x="439" y="8"/>
                  </a:moveTo>
                  <a:cubicBezTo>
                    <a:pt x="490" y="3"/>
                    <a:pt x="540" y="1"/>
                    <a:pt x="588" y="0"/>
                  </a:cubicBezTo>
                  <a:cubicBezTo>
                    <a:pt x="611" y="0"/>
                    <a:pt x="792" y="7"/>
                    <a:pt x="792" y="13"/>
                  </a:cubicBezTo>
                  <a:cubicBezTo>
                    <a:pt x="792" y="290"/>
                    <a:pt x="792" y="290"/>
                    <a:pt x="792" y="290"/>
                  </a:cubicBezTo>
                  <a:cubicBezTo>
                    <a:pt x="792" y="998"/>
                    <a:pt x="792" y="998"/>
                    <a:pt x="792" y="998"/>
                  </a:cubicBezTo>
                  <a:cubicBezTo>
                    <a:pt x="792" y="992"/>
                    <a:pt x="610" y="985"/>
                    <a:pt x="588" y="985"/>
                  </a:cubicBezTo>
                  <a:cubicBezTo>
                    <a:pt x="431" y="987"/>
                    <a:pt x="255" y="1016"/>
                    <a:pt x="117" y="1092"/>
                  </a:cubicBezTo>
                  <a:cubicBezTo>
                    <a:pt x="94" y="1105"/>
                    <a:pt x="0" y="1155"/>
                    <a:pt x="0" y="1191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12"/>
                    <a:pt x="7" y="193"/>
                    <a:pt x="20" y="179"/>
                  </a:cubicBezTo>
                  <a:cubicBezTo>
                    <a:pt x="126" y="66"/>
                    <a:pt x="284" y="23"/>
                    <a:pt x="439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7" name="ïṣļîḍè">
              <a:extLst>
                <a:ext uri="{FF2B5EF4-FFF2-40B4-BE49-F238E27FC236}">
                  <a16:creationId xmlns:a16="http://schemas.microsoft.com/office/drawing/2014/main" id="{5E2D4D44-73B2-4DEF-ACBE-46C9E313187F}"/>
                </a:ext>
              </a:extLst>
            </p:cNvPr>
            <p:cNvSpPr/>
            <p:nvPr/>
          </p:nvSpPr>
          <p:spPr bwMode="auto">
            <a:xfrm>
              <a:off x="4761618" y="2931093"/>
              <a:ext cx="1163211" cy="1749179"/>
            </a:xfrm>
            <a:custGeom>
              <a:avLst/>
              <a:gdLst>
                <a:gd name="T0" fmla="*/ 117 w 792"/>
                <a:gd name="T1" fmla="*/ 1092 h 1191"/>
                <a:gd name="T2" fmla="*/ 117 w 792"/>
                <a:gd name="T3" fmla="*/ 1092 h 1191"/>
                <a:gd name="T4" fmla="*/ 111 w 792"/>
                <a:gd name="T5" fmla="*/ 1095 h 1191"/>
                <a:gd name="T6" fmla="*/ 117 w 792"/>
                <a:gd name="T7" fmla="*/ 1092 h 1191"/>
                <a:gd name="T8" fmla="*/ 117 w 792"/>
                <a:gd name="T9" fmla="*/ 1092 h 1191"/>
                <a:gd name="T10" fmla="*/ 118 w 792"/>
                <a:gd name="T11" fmla="*/ 1091 h 1191"/>
                <a:gd name="T12" fmla="*/ 118 w 792"/>
                <a:gd name="T13" fmla="*/ 1092 h 1191"/>
                <a:gd name="T14" fmla="*/ 118 w 792"/>
                <a:gd name="T15" fmla="*/ 1091 h 1191"/>
                <a:gd name="T16" fmla="*/ 119 w 792"/>
                <a:gd name="T17" fmla="*/ 1091 h 1191"/>
                <a:gd name="T18" fmla="*/ 119 w 792"/>
                <a:gd name="T19" fmla="*/ 1091 h 1191"/>
                <a:gd name="T20" fmla="*/ 119 w 792"/>
                <a:gd name="T21" fmla="*/ 1091 h 1191"/>
                <a:gd name="T22" fmla="*/ 120 w 792"/>
                <a:gd name="T23" fmla="*/ 1090 h 1191"/>
                <a:gd name="T24" fmla="*/ 119 w 792"/>
                <a:gd name="T25" fmla="*/ 1091 h 1191"/>
                <a:gd name="T26" fmla="*/ 120 w 792"/>
                <a:gd name="T27" fmla="*/ 1090 h 1191"/>
                <a:gd name="T28" fmla="*/ 121 w 792"/>
                <a:gd name="T29" fmla="*/ 1090 h 1191"/>
                <a:gd name="T30" fmla="*/ 120 w 792"/>
                <a:gd name="T31" fmla="*/ 1090 h 1191"/>
                <a:gd name="T32" fmla="*/ 121 w 792"/>
                <a:gd name="T33" fmla="*/ 1090 h 1191"/>
                <a:gd name="T34" fmla="*/ 121 w 792"/>
                <a:gd name="T35" fmla="*/ 1090 h 1191"/>
                <a:gd name="T36" fmla="*/ 121 w 792"/>
                <a:gd name="T37" fmla="*/ 1090 h 1191"/>
                <a:gd name="T38" fmla="*/ 121 w 792"/>
                <a:gd name="T39" fmla="*/ 1090 h 1191"/>
                <a:gd name="T40" fmla="*/ 122 w 792"/>
                <a:gd name="T41" fmla="*/ 1089 h 1191"/>
                <a:gd name="T42" fmla="*/ 122 w 792"/>
                <a:gd name="T43" fmla="*/ 1089 h 1191"/>
                <a:gd name="T44" fmla="*/ 122 w 792"/>
                <a:gd name="T45" fmla="*/ 1089 h 1191"/>
                <a:gd name="T46" fmla="*/ 123 w 792"/>
                <a:gd name="T47" fmla="*/ 1089 h 1191"/>
                <a:gd name="T48" fmla="*/ 123 w 792"/>
                <a:gd name="T49" fmla="*/ 1089 h 1191"/>
                <a:gd name="T50" fmla="*/ 123 w 792"/>
                <a:gd name="T51" fmla="*/ 1089 h 1191"/>
                <a:gd name="T52" fmla="*/ 590 w 792"/>
                <a:gd name="T53" fmla="*/ 0 h 1191"/>
                <a:gd name="T54" fmla="*/ 588 w 792"/>
                <a:gd name="T55" fmla="*/ 0 h 1191"/>
                <a:gd name="T56" fmla="*/ 439 w 792"/>
                <a:gd name="T57" fmla="*/ 8 h 1191"/>
                <a:gd name="T58" fmla="*/ 252 w 792"/>
                <a:gd name="T59" fmla="*/ 43 h 1191"/>
                <a:gd name="T60" fmla="*/ 20 w 792"/>
                <a:gd name="T61" fmla="*/ 179 h 1191"/>
                <a:gd name="T62" fmla="*/ 7 w 792"/>
                <a:gd name="T63" fmla="*/ 198 h 1191"/>
                <a:gd name="T64" fmla="*/ 0 w 792"/>
                <a:gd name="T65" fmla="*/ 222 h 1191"/>
                <a:gd name="T66" fmla="*/ 0 w 792"/>
                <a:gd name="T67" fmla="*/ 232 h 1191"/>
                <a:gd name="T68" fmla="*/ 0 w 792"/>
                <a:gd name="T69" fmla="*/ 1191 h 1191"/>
                <a:gd name="T70" fmla="*/ 0 w 792"/>
                <a:gd name="T71" fmla="*/ 1191 h 1191"/>
                <a:gd name="T72" fmla="*/ 0 w 792"/>
                <a:gd name="T73" fmla="*/ 1191 h 1191"/>
                <a:gd name="T74" fmla="*/ 0 w 792"/>
                <a:gd name="T75" fmla="*/ 279 h 1191"/>
                <a:gd name="T76" fmla="*/ 0 w 792"/>
                <a:gd name="T77" fmla="*/ 279 h 1191"/>
                <a:gd name="T78" fmla="*/ 493 w 792"/>
                <a:gd name="T79" fmla="*/ 990 h 1191"/>
                <a:gd name="T80" fmla="*/ 588 w 792"/>
                <a:gd name="T81" fmla="*/ 985 h 1191"/>
                <a:gd name="T82" fmla="*/ 589 w 792"/>
                <a:gd name="T83" fmla="*/ 985 h 1191"/>
                <a:gd name="T84" fmla="*/ 792 w 792"/>
                <a:gd name="T85" fmla="*/ 998 h 1191"/>
                <a:gd name="T86" fmla="*/ 792 w 792"/>
                <a:gd name="T87" fmla="*/ 773 h 1191"/>
                <a:gd name="T88" fmla="*/ 790 w 792"/>
                <a:gd name="T89" fmla="*/ 773 h 1191"/>
                <a:gd name="T90" fmla="*/ 792 w 792"/>
                <a:gd name="T91" fmla="*/ 326 h 1191"/>
                <a:gd name="T92" fmla="*/ 792 w 792"/>
                <a:gd name="T93" fmla="*/ 290 h 1191"/>
                <a:gd name="T94" fmla="*/ 792 w 792"/>
                <a:gd name="T95" fmla="*/ 13 h 1191"/>
                <a:gd name="T96" fmla="*/ 590 w 792"/>
                <a:gd name="T97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2" h="1191">
                  <a:moveTo>
                    <a:pt x="117" y="1092"/>
                  </a:moveTo>
                  <a:cubicBezTo>
                    <a:pt x="117" y="1092"/>
                    <a:pt x="117" y="1092"/>
                    <a:pt x="117" y="1092"/>
                  </a:cubicBezTo>
                  <a:cubicBezTo>
                    <a:pt x="115" y="1093"/>
                    <a:pt x="113" y="1094"/>
                    <a:pt x="111" y="1095"/>
                  </a:cubicBezTo>
                  <a:cubicBezTo>
                    <a:pt x="113" y="1094"/>
                    <a:pt x="115" y="1093"/>
                    <a:pt x="117" y="1092"/>
                  </a:cubicBezTo>
                  <a:cubicBezTo>
                    <a:pt x="117" y="1092"/>
                    <a:pt x="117" y="1092"/>
                    <a:pt x="117" y="1092"/>
                  </a:cubicBezTo>
                  <a:moveTo>
                    <a:pt x="118" y="1091"/>
                  </a:moveTo>
                  <a:cubicBezTo>
                    <a:pt x="118" y="1091"/>
                    <a:pt x="118" y="1091"/>
                    <a:pt x="118" y="1092"/>
                  </a:cubicBezTo>
                  <a:cubicBezTo>
                    <a:pt x="118" y="1091"/>
                    <a:pt x="118" y="1091"/>
                    <a:pt x="118" y="1091"/>
                  </a:cubicBezTo>
                  <a:moveTo>
                    <a:pt x="119" y="1091"/>
                  </a:moveTo>
                  <a:cubicBezTo>
                    <a:pt x="119" y="1091"/>
                    <a:pt x="119" y="1091"/>
                    <a:pt x="119" y="1091"/>
                  </a:cubicBezTo>
                  <a:cubicBezTo>
                    <a:pt x="119" y="1091"/>
                    <a:pt x="119" y="1091"/>
                    <a:pt x="119" y="1091"/>
                  </a:cubicBezTo>
                  <a:moveTo>
                    <a:pt x="120" y="1090"/>
                  </a:moveTo>
                  <a:cubicBezTo>
                    <a:pt x="120" y="1091"/>
                    <a:pt x="119" y="1091"/>
                    <a:pt x="119" y="1091"/>
                  </a:cubicBezTo>
                  <a:cubicBezTo>
                    <a:pt x="119" y="1091"/>
                    <a:pt x="120" y="1091"/>
                    <a:pt x="120" y="1090"/>
                  </a:cubicBezTo>
                  <a:moveTo>
                    <a:pt x="121" y="1090"/>
                  </a:moveTo>
                  <a:cubicBezTo>
                    <a:pt x="121" y="1090"/>
                    <a:pt x="120" y="1090"/>
                    <a:pt x="120" y="1090"/>
                  </a:cubicBezTo>
                  <a:cubicBezTo>
                    <a:pt x="120" y="1090"/>
                    <a:pt x="121" y="1090"/>
                    <a:pt x="121" y="1090"/>
                  </a:cubicBezTo>
                  <a:moveTo>
                    <a:pt x="121" y="1090"/>
                  </a:moveTo>
                  <a:cubicBezTo>
                    <a:pt x="121" y="1090"/>
                    <a:pt x="121" y="1090"/>
                    <a:pt x="121" y="1090"/>
                  </a:cubicBezTo>
                  <a:cubicBezTo>
                    <a:pt x="121" y="1090"/>
                    <a:pt x="121" y="1090"/>
                    <a:pt x="121" y="1090"/>
                  </a:cubicBezTo>
                  <a:moveTo>
                    <a:pt x="122" y="1089"/>
                  </a:moveTo>
                  <a:cubicBezTo>
                    <a:pt x="122" y="1089"/>
                    <a:pt x="122" y="1089"/>
                    <a:pt x="122" y="1089"/>
                  </a:cubicBezTo>
                  <a:cubicBezTo>
                    <a:pt x="122" y="1089"/>
                    <a:pt x="122" y="1089"/>
                    <a:pt x="122" y="1089"/>
                  </a:cubicBezTo>
                  <a:moveTo>
                    <a:pt x="123" y="1089"/>
                  </a:moveTo>
                  <a:cubicBezTo>
                    <a:pt x="123" y="1089"/>
                    <a:pt x="123" y="1089"/>
                    <a:pt x="123" y="1089"/>
                  </a:cubicBezTo>
                  <a:cubicBezTo>
                    <a:pt x="123" y="1089"/>
                    <a:pt x="123" y="1089"/>
                    <a:pt x="123" y="1089"/>
                  </a:cubicBezTo>
                  <a:moveTo>
                    <a:pt x="590" y="0"/>
                  </a:moveTo>
                  <a:cubicBezTo>
                    <a:pt x="589" y="0"/>
                    <a:pt x="589" y="0"/>
                    <a:pt x="588" y="0"/>
                  </a:cubicBezTo>
                  <a:cubicBezTo>
                    <a:pt x="540" y="1"/>
                    <a:pt x="490" y="3"/>
                    <a:pt x="439" y="8"/>
                  </a:cubicBezTo>
                  <a:cubicBezTo>
                    <a:pt x="376" y="14"/>
                    <a:pt x="312" y="25"/>
                    <a:pt x="252" y="43"/>
                  </a:cubicBezTo>
                  <a:cubicBezTo>
                    <a:pt x="164" y="70"/>
                    <a:pt x="83" y="112"/>
                    <a:pt x="20" y="179"/>
                  </a:cubicBezTo>
                  <a:cubicBezTo>
                    <a:pt x="15" y="185"/>
                    <a:pt x="11" y="191"/>
                    <a:pt x="7" y="198"/>
                  </a:cubicBezTo>
                  <a:cubicBezTo>
                    <a:pt x="4" y="206"/>
                    <a:pt x="1" y="214"/>
                    <a:pt x="0" y="222"/>
                  </a:cubicBezTo>
                  <a:cubicBezTo>
                    <a:pt x="0" y="225"/>
                    <a:pt x="0" y="228"/>
                    <a:pt x="0" y="232"/>
                  </a:cubicBezTo>
                  <a:cubicBezTo>
                    <a:pt x="0" y="1191"/>
                    <a:pt x="0" y="1191"/>
                    <a:pt x="0" y="1191"/>
                  </a:cubicBezTo>
                  <a:cubicBezTo>
                    <a:pt x="0" y="1191"/>
                    <a:pt x="0" y="1191"/>
                    <a:pt x="0" y="1191"/>
                  </a:cubicBezTo>
                  <a:cubicBezTo>
                    <a:pt x="0" y="1191"/>
                    <a:pt x="0" y="1191"/>
                    <a:pt x="0" y="1191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4" y="390"/>
                    <a:pt x="92" y="816"/>
                    <a:pt x="493" y="990"/>
                  </a:cubicBezTo>
                  <a:cubicBezTo>
                    <a:pt x="525" y="987"/>
                    <a:pt x="557" y="986"/>
                    <a:pt x="588" y="985"/>
                  </a:cubicBezTo>
                  <a:cubicBezTo>
                    <a:pt x="588" y="985"/>
                    <a:pt x="589" y="985"/>
                    <a:pt x="589" y="985"/>
                  </a:cubicBezTo>
                  <a:cubicBezTo>
                    <a:pt x="616" y="985"/>
                    <a:pt x="792" y="992"/>
                    <a:pt x="792" y="998"/>
                  </a:cubicBezTo>
                  <a:cubicBezTo>
                    <a:pt x="792" y="773"/>
                    <a:pt x="792" y="773"/>
                    <a:pt x="792" y="773"/>
                  </a:cubicBezTo>
                  <a:cubicBezTo>
                    <a:pt x="792" y="773"/>
                    <a:pt x="791" y="773"/>
                    <a:pt x="790" y="773"/>
                  </a:cubicBezTo>
                  <a:cubicBezTo>
                    <a:pt x="764" y="639"/>
                    <a:pt x="767" y="474"/>
                    <a:pt x="792" y="326"/>
                  </a:cubicBezTo>
                  <a:cubicBezTo>
                    <a:pt x="792" y="290"/>
                    <a:pt x="792" y="290"/>
                    <a:pt x="792" y="290"/>
                  </a:cubicBezTo>
                  <a:cubicBezTo>
                    <a:pt x="792" y="13"/>
                    <a:pt x="792" y="13"/>
                    <a:pt x="792" y="13"/>
                  </a:cubicBezTo>
                  <a:cubicBezTo>
                    <a:pt x="792" y="7"/>
                    <a:pt x="616" y="0"/>
                    <a:pt x="590" y="0"/>
                  </a:cubicBezTo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8" name="îṧļide">
              <a:extLst>
                <a:ext uri="{FF2B5EF4-FFF2-40B4-BE49-F238E27FC236}">
                  <a16:creationId xmlns:a16="http://schemas.microsoft.com/office/drawing/2014/main" id="{24A37966-93D6-488F-8C8F-0DEDBB0F0A7D}"/>
                </a:ext>
              </a:extLst>
            </p:cNvPr>
            <p:cNvSpPr/>
            <p:nvPr/>
          </p:nvSpPr>
          <p:spPr bwMode="auto">
            <a:xfrm>
              <a:off x="4761618" y="3341125"/>
              <a:ext cx="724099" cy="1339147"/>
            </a:xfrm>
            <a:custGeom>
              <a:avLst/>
              <a:gdLst>
                <a:gd name="T0" fmla="*/ 0 w 493"/>
                <a:gd name="T1" fmla="*/ 0 h 912"/>
                <a:gd name="T2" fmla="*/ 0 w 493"/>
                <a:gd name="T3" fmla="*/ 0 h 912"/>
                <a:gd name="T4" fmla="*/ 0 w 493"/>
                <a:gd name="T5" fmla="*/ 912 h 912"/>
                <a:gd name="T6" fmla="*/ 0 w 493"/>
                <a:gd name="T7" fmla="*/ 912 h 912"/>
                <a:gd name="T8" fmla="*/ 111 w 493"/>
                <a:gd name="T9" fmla="*/ 816 h 912"/>
                <a:gd name="T10" fmla="*/ 117 w 493"/>
                <a:gd name="T11" fmla="*/ 813 h 912"/>
                <a:gd name="T12" fmla="*/ 117 w 493"/>
                <a:gd name="T13" fmla="*/ 813 h 912"/>
                <a:gd name="T14" fmla="*/ 118 w 493"/>
                <a:gd name="T15" fmla="*/ 813 h 912"/>
                <a:gd name="T16" fmla="*/ 118 w 493"/>
                <a:gd name="T17" fmla="*/ 812 h 912"/>
                <a:gd name="T18" fmla="*/ 119 w 493"/>
                <a:gd name="T19" fmla="*/ 812 h 912"/>
                <a:gd name="T20" fmla="*/ 119 w 493"/>
                <a:gd name="T21" fmla="*/ 812 h 912"/>
                <a:gd name="T22" fmla="*/ 119 w 493"/>
                <a:gd name="T23" fmla="*/ 812 h 912"/>
                <a:gd name="T24" fmla="*/ 120 w 493"/>
                <a:gd name="T25" fmla="*/ 811 h 912"/>
                <a:gd name="T26" fmla="*/ 120 w 493"/>
                <a:gd name="T27" fmla="*/ 811 h 912"/>
                <a:gd name="T28" fmla="*/ 121 w 493"/>
                <a:gd name="T29" fmla="*/ 811 h 912"/>
                <a:gd name="T30" fmla="*/ 121 w 493"/>
                <a:gd name="T31" fmla="*/ 811 h 912"/>
                <a:gd name="T32" fmla="*/ 121 w 493"/>
                <a:gd name="T33" fmla="*/ 811 h 912"/>
                <a:gd name="T34" fmla="*/ 122 w 493"/>
                <a:gd name="T35" fmla="*/ 810 h 912"/>
                <a:gd name="T36" fmla="*/ 122 w 493"/>
                <a:gd name="T37" fmla="*/ 810 h 912"/>
                <a:gd name="T38" fmla="*/ 123 w 493"/>
                <a:gd name="T39" fmla="*/ 810 h 912"/>
                <a:gd name="T40" fmla="*/ 123 w 493"/>
                <a:gd name="T41" fmla="*/ 810 h 912"/>
                <a:gd name="T42" fmla="*/ 493 w 493"/>
                <a:gd name="T43" fmla="*/ 711 h 912"/>
                <a:gd name="T44" fmla="*/ 0 w 493"/>
                <a:gd name="T4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3" h="9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0" y="879"/>
                    <a:pt x="81" y="833"/>
                    <a:pt x="111" y="816"/>
                  </a:cubicBezTo>
                  <a:cubicBezTo>
                    <a:pt x="113" y="815"/>
                    <a:pt x="115" y="814"/>
                    <a:pt x="117" y="813"/>
                  </a:cubicBezTo>
                  <a:cubicBezTo>
                    <a:pt x="117" y="813"/>
                    <a:pt x="117" y="813"/>
                    <a:pt x="117" y="813"/>
                  </a:cubicBezTo>
                  <a:cubicBezTo>
                    <a:pt x="118" y="813"/>
                    <a:pt x="118" y="813"/>
                    <a:pt x="118" y="813"/>
                  </a:cubicBezTo>
                  <a:cubicBezTo>
                    <a:pt x="118" y="812"/>
                    <a:pt x="118" y="812"/>
                    <a:pt x="118" y="812"/>
                  </a:cubicBezTo>
                  <a:cubicBezTo>
                    <a:pt x="118" y="812"/>
                    <a:pt x="118" y="812"/>
                    <a:pt x="119" y="812"/>
                  </a:cubicBezTo>
                  <a:cubicBezTo>
                    <a:pt x="119" y="812"/>
                    <a:pt x="119" y="812"/>
                    <a:pt x="119" y="812"/>
                  </a:cubicBezTo>
                  <a:cubicBezTo>
                    <a:pt x="119" y="812"/>
                    <a:pt x="119" y="812"/>
                    <a:pt x="119" y="812"/>
                  </a:cubicBezTo>
                  <a:cubicBezTo>
                    <a:pt x="119" y="812"/>
                    <a:pt x="120" y="812"/>
                    <a:pt x="120" y="811"/>
                  </a:cubicBezTo>
                  <a:cubicBezTo>
                    <a:pt x="120" y="811"/>
                    <a:pt x="120" y="811"/>
                    <a:pt x="120" y="811"/>
                  </a:cubicBezTo>
                  <a:cubicBezTo>
                    <a:pt x="120" y="811"/>
                    <a:pt x="121" y="811"/>
                    <a:pt x="121" y="811"/>
                  </a:cubicBezTo>
                  <a:cubicBezTo>
                    <a:pt x="121" y="811"/>
                    <a:pt x="121" y="811"/>
                    <a:pt x="121" y="811"/>
                  </a:cubicBezTo>
                  <a:cubicBezTo>
                    <a:pt x="121" y="811"/>
                    <a:pt x="121" y="811"/>
                    <a:pt x="121" y="811"/>
                  </a:cubicBezTo>
                  <a:cubicBezTo>
                    <a:pt x="122" y="810"/>
                    <a:pt x="122" y="810"/>
                    <a:pt x="122" y="810"/>
                  </a:cubicBezTo>
                  <a:cubicBezTo>
                    <a:pt x="122" y="810"/>
                    <a:pt x="122" y="810"/>
                    <a:pt x="122" y="810"/>
                  </a:cubicBezTo>
                  <a:cubicBezTo>
                    <a:pt x="122" y="810"/>
                    <a:pt x="122" y="810"/>
                    <a:pt x="123" y="810"/>
                  </a:cubicBezTo>
                  <a:cubicBezTo>
                    <a:pt x="123" y="810"/>
                    <a:pt x="123" y="810"/>
                    <a:pt x="123" y="810"/>
                  </a:cubicBezTo>
                  <a:cubicBezTo>
                    <a:pt x="233" y="751"/>
                    <a:pt x="365" y="721"/>
                    <a:pt x="493" y="711"/>
                  </a:cubicBezTo>
                  <a:cubicBezTo>
                    <a:pt x="92" y="537"/>
                    <a:pt x="14" y="111"/>
                    <a:pt x="0" y="0"/>
                  </a:cubicBezTo>
                </a:path>
              </a:pathLst>
            </a:custGeom>
            <a:solidFill>
              <a:srgbClr val="EA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5699457" y="2406194"/>
            <a:ext cx="1030896" cy="3065060"/>
            <a:chOff x="5699457" y="2406194"/>
            <a:chExt cx="1030896" cy="3065060"/>
          </a:xfrm>
        </p:grpSpPr>
        <p:sp>
          <p:nvSpPr>
            <p:cNvPr id="310" name="îṡ1iďe">
              <a:extLst>
                <a:ext uri="{FF2B5EF4-FFF2-40B4-BE49-F238E27FC236}">
                  <a16:creationId xmlns:a16="http://schemas.microsoft.com/office/drawing/2014/main" id="{CCC72988-3037-47C8-B7E1-9A80500C0DF3}"/>
                </a:ext>
              </a:extLst>
            </p:cNvPr>
            <p:cNvSpPr/>
            <p:nvPr/>
          </p:nvSpPr>
          <p:spPr bwMode="auto">
            <a:xfrm>
              <a:off x="5996076" y="3029966"/>
              <a:ext cx="123592" cy="1548525"/>
            </a:xfrm>
            <a:custGeom>
              <a:avLst/>
              <a:gdLst>
                <a:gd name="T0" fmla="*/ 0 w 84"/>
                <a:gd name="T1" fmla="*/ 0 h 1055"/>
                <a:gd name="T2" fmla="*/ 84 w 84"/>
                <a:gd name="T3" fmla="*/ 120 h 1055"/>
                <a:gd name="T4" fmla="*/ 42 w 84"/>
                <a:gd name="T5" fmla="*/ 1055 h 1055"/>
                <a:gd name="T6" fmla="*/ 0 w 84"/>
                <a:gd name="T7" fmla="*/ 980 h 1055"/>
                <a:gd name="T8" fmla="*/ 0 w 84"/>
                <a:gd name="T9" fmla="*/ 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055">
                  <a:moveTo>
                    <a:pt x="0" y="0"/>
                  </a:moveTo>
                  <a:cubicBezTo>
                    <a:pt x="0" y="0"/>
                    <a:pt x="19" y="75"/>
                    <a:pt x="84" y="120"/>
                  </a:cubicBezTo>
                  <a:cubicBezTo>
                    <a:pt x="42" y="1055"/>
                    <a:pt x="42" y="1055"/>
                    <a:pt x="42" y="1055"/>
                  </a:cubicBezTo>
                  <a:cubicBezTo>
                    <a:pt x="42" y="1055"/>
                    <a:pt x="0" y="1022"/>
                    <a:pt x="0" y="9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1B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1" name="ïs1îḓe">
              <a:extLst>
                <a:ext uri="{FF2B5EF4-FFF2-40B4-BE49-F238E27FC236}">
                  <a16:creationId xmlns:a16="http://schemas.microsoft.com/office/drawing/2014/main" id="{345EF02E-042B-4495-AF99-C8A07342E2E3}"/>
                </a:ext>
              </a:extLst>
            </p:cNvPr>
            <p:cNvSpPr/>
            <p:nvPr/>
          </p:nvSpPr>
          <p:spPr bwMode="auto">
            <a:xfrm>
              <a:off x="6144386" y="2925277"/>
              <a:ext cx="513267" cy="578697"/>
            </a:xfrm>
            <a:custGeom>
              <a:avLst/>
              <a:gdLst>
                <a:gd name="T0" fmla="*/ 254 w 350"/>
                <a:gd name="T1" fmla="*/ 369 h 394"/>
                <a:gd name="T2" fmla="*/ 350 w 350"/>
                <a:gd name="T3" fmla="*/ 299 h 394"/>
                <a:gd name="T4" fmla="*/ 249 w 350"/>
                <a:gd name="T5" fmla="*/ 138 h 394"/>
                <a:gd name="T6" fmla="*/ 168 w 350"/>
                <a:gd name="T7" fmla="*/ 47 h 394"/>
                <a:gd name="T8" fmla="*/ 29 w 350"/>
                <a:gd name="T9" fmla="*/ 153 h 394"/>
                <a:gd name="T10" fmla="*/ 210 w 350"/>
                <a:gd name="T11" fmla="*/ 391 h 394"/>
                <a:gd name="T12" fmla="*/ 215 w 350"/>
                <a:gd name="T13" fmla="*/ 394 h 394"/>
                <a:gd name="T14" fmla="*/ 223 w 350"/>
                <a:gd name="T15" fmla="*/ 391 h 394"/>
                <a:gd name="T16" fmla="*/ 254 w 350"/>
                <a:gd name="T17" fmla="*/ 36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" h="394">
                  <a:moveTo>
                    <a:pt x="254" y="369"/>
                  </a:moveTo>
                  <a:cubicBezTo>
                    <a:pt x="286" y="346"/>
                    <a:pt x="318" y="323"/>
                    <a:pt x="350" y="299"/>
                  </a:cubicBezTo>
                  <a:cubicBezTo>
                    <a:pt x="348" y="301"/>
                    <a:pt x="255" y="147"/>
                    <a:pt x="249" y="138"/>
                  </a:cubicBezTo>
                  <a:cubicBezTo>
                    <a:pt x="226" y="104"/>
                    <a:pt x="203" y="68"/>
                    <a:pt x="168" y="47"/>
                  </a:cubicBezTo>
                  <a:cubicBezTo>
                    <a:pt x="94" y="0"/>
                    <a:pt x="0" y="67"/>
                    <a:pt x="29" y="153"/>
                  </a:cubicBezTo>
                  <a:cubicBezTo>
                    <a:pt x="60" y="246"/>
                    <a:pt x="129" y="336"/>
                    <a:pt x="210" y="391"/>
                  </a:cubicBezTo>
                  <a:cubicBezTo>
                    <a:pt x="211" y="392"/>
                    <a:pt x="213" y="394"/>
                    <a:pt x="215" y="394"/>
                  </a:cubicBezTo>
                  <a:cubicBezTo>
                    <a:pt x="218" y="394"/>
                    <a:pt x="221" y="392"/>
                    <a:pt x="223" y="391"/>
                  </a:cubicBezTo>
                  <a:cubicBezTo>
                    <a:pt x="233" y="383"/>
                    <a:pt x="244" y="376"/>
                    <a:pt x="254" y="369"/>
                  </a:cubicBezTo>
                </a:path>
              </a:pathLst>
            </a:custGeom>
            <a:solidFill>
              <a:srgbClr val="DD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2" name="i$ḷíḋe">
              <a:extLst>
                <a:ext uri="{FF2B5EF4-FFF2-40B4-BE49-F238E27FC236}">
                  <a16:creationId xmlns:a16="http://schemas.microsoft.com/office/drawing/2014/main" id="{91DEDF16-AF1C-4634-9332-3134EC5444D5}"/>
                </a:ext>
              </a:extLst>
            </p:cNvPr>
            <p:cNvSpPr/>
            <p:nvPr/>
          </p:nvSpPr>
          <p:spPr bwMode="auto">
            <a:xfrm>
              <a:off x="6406108" y="5210986"/>
              <a:ext cx="88695" cy="161396"/>
            </a:xfrm>
            <a:custGeom>
              <a:avLst/>
              <a:gdLst>
                <a:gd name="T0" fmla="*/ 2 w 61"/>
                <a:gd name="T1" fmla="*/ 10 h 111"/>
                <a:gd name="T2" fmla="*/ 0 w 61"/>
                <a:gd name="T3" fmla="*/ 110 h 111"/>
                <a:gd name="T4" fmla="*/ 59 w 61"/>
                <a:gd name="T5" fmla="*/ 111 h 111"/>
                <a:gd name="T6" fmla="*/ 61 w 61"/>
                <a:gd name="T7" fmla="*/ 0 h 111"/>
                <a:gd name="T8" fmla="*/ 2 w 61"/>
                <a:gd name="T9" fmla="*/ 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1">
                  <a:moveTo>
                    <a:pt x="2" y="10"/>
                  </a:moveTo>
                  <a:lnTo>
                    <a:pt x="0" y="110"/>
                  </a:lnTo>
                  <a:lnTo>
                    <a:pt x="59" y="111"/>
                  </a:lnTo>
                  <a:lnTo>
                    <a:pt x="61" y="0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3" name="ïṥļïḋê">
              <a:extLst>
                <a:ext uri="{FF2B5EF4-FFF2-40B4-BE49-F238E27FC236}">
                  <a16:creationId xmlns:a16="http://schemas.microsoft.com/office/drawing/2014/main" id="{7EE25B87-138C-47B1-8280-C44CB1C10119}"/>
                </a:ext>
              </a:extLst>
            </p:cNvPr>
            <p:cNvSpPr/>
            <p:nvPr/>
          </p:nvSpPr>
          <p:spPr bwMode="auto">
            <a:xfrm>
              <a:off x="6388660" y="5349117"/>
              <a:ext cx="222465" cy="122137"/>
            </a:xfrm>
            <a:custGeom>
              <a:avLst/>
              <a:gdLst>
                <a:gd name="T0" fmla="*/ 66 w 152"/>
                <a:gd name="T1" fmla="*/ 0 h 83"/>
                <a:gd name="T2" fmla="*/ 15 w 152"/>
                <a:gd name="T3" fmla="*/ 17 h 83"/>
                <a:gd name="T4" fmla="*/ 0 w 152"/>
                <a:gd name="T5" fmla="*/ 34 h 83"/>
                <a:gd name="T6" fmla="*/ 2 w 152"/>
                <a:gd name="T7" fmla="*/ 73 h 83"/>
                <a:gd name="T8" fmla="*/ 141 w 152"/>
                <a:gd name="T9" fmla="*/ 83 h 83"/>
                <a:gd name="T10" fmla="*/ 125 w 152"/>
                <a:gd name="T11" fmla="*/ 36 h 83"/>
                <a:gd name="T12" fmla="*/ 119 w 152"/>
                <a:gd name="T13" fmla="*/ 34 h 83"/>
                <a:gd name="T14" fmla="*/ 66 w 152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83">
                  <a:moveTo>
                    <a:pt x="66" y="0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41" y="83"/>
                    <a:pt x="141" y="83"/>
                    <a:pt x="141" y="83"/>
                  </a:cubicBezTo>
                  <a:cubicBezTo>
                    <a:pt x="152" y="66"/>
                    <a:pt x="145" y="43"/>
                    <a:pt x="125" y="36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4" name="íṣ1îḍê">
              <a:extLst>
                <a:ext uri="{FF2B5EF4-FFF2-40B4-BE49-F238E27FC236}">
                  <a16:creationId xmlns:a16="http://schemas.microsoft.com/office/drawing/2014/main" id="{5E4FAA69-CA4A-4577-A206-A12CFC36694E}"/>
                </a:ext>
              </a:extLst>
            </p:cNvPr>
            <p:cNvSpPr/>
            <p:nvPr/>
          </p:nvSpPr>
          <p:spPr bwMode="auto">
            <a:xfrm>
              <a:off x="5727083" y="5085941"/>
              <a:ext cx="143948" cy="168666"/>
            </a:xfrm>
            <a:custGeom>
              <a:avLst/>
              <a:gdLst>
                <a:gd name="T0" fmla="*/ 39 w 99"/>
                <a:gd name="T1" fmla="*/ 0 h 116"/>
                <a:gd name="T2" fmla="*/ 0 w 99"/>
                <a:gd name="T3" fmla="*/ 92 h 116"/>
                <a:gd name="T4" fmla="*/ 54 w 99"/>
                <a:gd name="T5" fmla="*/ 116 h 116"/>
                <a:gd name="T6" fmla="*/ 99 w 99"/>
                <a:gd name="T7" fmla="*/ 13 h 116"/>
                <a:gd name="T8" fmla="*/ 39 w 9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16">
                  <a:moveTo>
                    <a:pt x="39" y="0"/>
                  </a:moveTo>
                  <a:lnTo>
                    <a:pt x="0" y="92"/>
                  </a:lnTo>
                  <a:lnTo>
                    <a:pt x="54" y="116"/>
                  </a:lnTo>
                  <a:lnTo>
                    <a:pt x="99" y="1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5" name="ïšļîďê">
              <a:extLst>
                <a:ext uri="{FF2B5EF4-FFF2-40B4-BE49-F238E27FC236}">
                  <a16:creationId xmlns:a16="http://schemas.microsoft.com/office/drawing/2014/main" id="{04C1DD92-563E-4325-AD55-85E856C9D6D8}"/>
                </a:ext>
              </a:extLst>
            </p:cNvPr>
            <p:cNvSpPr/>
            <p:nvPr/>
          </p:nvSpPr>
          <p:spPr bwMode="auto">
            <a:xfrm>
              <a:off x="5699457" y="5199354"/>
              <a:ext cx="171574" cy="237005"/>
            </a:xfrm>
            <a:custGeom>
              <a:avLst/>
              <a:gdLst>
                <a:gd name="T0" fmla="*/ 71 w 116"/>
                <a:gd name="T1" fmla="*/ 39 h 161"/>
                <a:gd name="T2" fmla="*/ 64 w 116"/>
                <a:gd name="T3" fmla="*/ 32 h 161"/>
                <a:gd name="T4" fmla="*/ 1 w 116"/>
                <a:gd name="T5" fmla="*/ 12 h 161"/>
                <a:gd name="T6" fmla="*/ 1 w 116"/>
                <a:gd name="T7" fmla="*/ 19 h 161"/>
                <a:gd name="T8" fmla="*/ 26 w 116"/>
                <a:gd name="T9" fmla="*/ 125 h 161"/>
                <a:gd name="T10" fmla="*/ 54 w 116"/>
                <a:gd name="T11" fmla="*/ 159 h 161"/>
                <a:gd name="T12" fmla="*/ 75 w 116"/>
                <a:gd name="T13" fmla="*/ 158 h 161"/>
                <a:gd name="T14" fmla="*/ 103 w 116"/>
                <a:gd name="T15" fmla="*/ 149 h 161"/>
                <a:gd name="T16" fmla="*/ 112 w 116"/>
                <a:gd name="T17" fmla="*/ 143 h 161"/>
                <a:gd name="T18" fmla="*/ 103 w 116"/>
                <a:gd name="T19" fmla="*/ 126 h 161"/>
                <a:gd name="T20" fmla="*/ 86 w 116"/>
                <a:gd name="T21" fmla="*/ 113 h 161"/>
                <a:gd name="T22" fmla="*/ 84 w 116"/>
                <a:gd name="T23" fmla="*/ 103 h 161"/>
                <a:gd name="T24" fmla="*/ 71 w 116"/>
                <a:gd name="T25" fmla="*/ 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61">
                  <a:moveTo>
                    <a:pt x="71" y="39"/>
                  </a:moveTo>
                  <a:cubicBezTo>
                    <a:pt x="69" y="36"/>
                    <a:pt x="67" y="34"/>
                    <a:pt x="64" y="32"/>
                  </a:cubicBezTo>
                  <a:cubicBezTo>
                    <a:pt x="58" y="28"/>
                    <a:pt x="5" y="0"/>
                    <a:pt x="1" y="12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5" y="55"/>
                    <a:pt x="13" y="90"/>
                    <a:pt x="26" y="125"/>
                  </a:cubicBezTo>
                  <a:cubicBezTo>
                    <a:pt x="31" y="139"/>
                    <a:pt x="39" y="155"/>
                    <a:pt x="54" y="159"/>
                  </a:cubicBezTo>
                  <a:cubicBezTo>
                    <a:pt x="61" y="161"/>
                    <a:pt x="68" y="160"/>
                    <a:pt x="75" y="158"/>
                  </a:cubicBezTo>
                  <a:cubicBezTo>
                    <a:pt x="84" y="156"/>
                    <a:pt x="94" y="153"/>
                    <a:pt x="103" y="149"/>
                  </a:cubicBezTo>
                  <a:cubicBezTo>
                    <a:pt x="107" y="148"/>
                    <a:pt x="111" y="146"/>
                    <a:pt x="112" y="143"/>
                  </a:cubicBezTo>
                  <a:cubicBezTo>
                    <a:pt x="116" y="137"/>
                    <a:pt x="110" y="129"/>
                    <a:pt x="103" y="126"/>
                  </a:cubicBezTo>
                  <a:cubicBezTo>
                    <a:pt x="97" y="122"/>
                    <a:pt x="89" y="120"/>
                    <a:pt x="86" y="113"/>
                  </a:cubicBezTo>
                  <a:cubicBezTo>
                    <a:pt x="84" y="110"/>
                    <a:pt x="84" y="107"/>
                    <a:pt x="84" y="103"/>
                  </a:cubicBezTo>
                  <a:cubicBezTo>
                    <a:pt x="82" y="79"/>
                    <a:pt x="87" y="55"/>
                    <a:pt x="71" y="39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6" name="íSļîḓê">
              <a:extLst>
                <a:ext uri="{FF2B5EF4-FFF2-40B4-BE49-F238E27FC236}">
                  <a16:creationId xmlns:a16="http://schemas.microsoft.com/office/drawing/2014/main" id="{2380C484-888F-49C3-9030-DE1479402663}"/>
                </a:ext>
              </a:extLst>
            </p:cNvPr>
            <p:cNvSpPr/>
            <p:nvPr/>
          </p:nvSpPr>
          <p:spPr bwMode="auto">
            <a:xfrm>
              <a:off x="5740170" y="3674094"/>
              <a:ext cx="702289" cy="1535438"/>
            </a:xfrm>
            <a:custGeom>
              <a:avLst/>
              <a:gdLst>
                <a:gd name="T0" fmla="*/ 400 w 478"/>
                <a:gd name="T1" fmla="*/ 596 h 1046"/>
                <a:gd name="T2" fmla="*/ 267 w 478"/>
                <a:gd name="T3" fmla="*/ 813 h 1046"/>
                <a:gd name="T4" fmla="*/ 76 w 478"/>
                <a:gd name="T5" fmla="*/ 1046 h 1046"/>
                <a:gd name="T6" fmla="*/ 0 w 478"/>
                <a:gd name="T7" fmla="*/ 1014 h 1046"/>
                <a:gd name="T8" fmla="*/ 126 w 478"/>
                <a:gd name="T9" fmla="*/ 659 h 1046"/>
                <a:gd name="T10" fmla="*/ 185 w 478"/>
                <a:gd name="T11" fmla="*/ 402 h 1046"/>
                <a:gd name="T12" fmla="*/ 169 w 478"/>
                <a:gd name="T13" fmla="*/ 276 h 1046"/>
                <a:gd name="T14" fmla="*/ 155 w 478"/>
                <a:gd name="T15" fmla="*/ 116 h 1046"/>
                <a:gd name="T16" fmla="*/ 165 w 478"/>
                <a:gd name="T17" fmla="*/ 65 h 1046"/>
                <a:gd name="T18" fmla="*/ 187 w 478"/>
                <a:gd name="T19" fmla="*/ 56 h 1046"/>
                <a:gd name="T20" fmla="*/ 400 w 478"/>
                <a:gd name="T21" fmla="*/ 596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8" h="1046">
                  <a:moveTo>
                    <a:pt x="400" y="596"/>
                  </a:moveTo>
                  <a:cubicBezTo>
                    <a:pt x="381" y="684"/>
                    <a:pt x="326" y="748"/>
                    <a:pt x="267" y="813"/>
                  </a:cubicBezTo>
                  <a:cubicBezTo>
                    <a:pt x="199" y="887"/>
                    <a:pt x="136" y="965"/>
                    <a:pt x="76" y="1046"/>
                  </a:cubicBezTo>
                  <a:cubicBezTo>
                    <a:pt x="51" y="1036"/>
                    <a:pt x="25" y="1025"/>
                    <a:pt x="0" y="1014"/>
                  </a:cubicBezTo>
                  <a:cubicBezTo>
                    <a:pt x="21" y="890"/>
                    <a:pt x="80" y="776"/>
                    <a:pt x="126" y="659"/>
                  </a:cubicBezTo>
                  <a:cubicBezTo>
                    <a:pt x="157" y="577"/>
                    <a:pt x="183" y="491"/>
                    <a:pt x="185" y="402"/>
                  </a:cubicBezTo>
                  <a:cubicBezTo>
                    <a:pt x="185" y="358"/>
                    <a:pt x="175" y="318"/>
                    <a:pt x="169" y="276"/>
                  </a:cubicBezTo>
                  <a:cubicBezTo>
                    <a:pt x="162" y="223"/>
                    <a:pt x="161" y="169"/>
                    <a:pt x="155" y="116"/>
                  </a:cubicBezTo>
                  <a:cubicBezTo>
                    <a:pt x="153" y="98"/>
                    <a:pt x="152" y="77"/>
                    <a:pt x="165" y="65"/>
                  </a:cubicBezTo>
                  <a:cubicBezTo>
                    <a:pt x="172" y="60"/>
                    <a:pt x="180" y="58"/>
                    <a:pt x="187" y="56"/>
                  </a:cubicBezTo>
                  <a:cubicBezTo>
                    <a:pt x="478" y="0"/>
                    <a:pt x="437" y="428"/>
                    <a:pt x="400" y="596"/>
                  </a:cubicBezTo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7" name="îṧlíďé">
              <a:extLst>
                <a:ext uri="{FF2B5EF4-FFF2-40B4-BE49-F238E27FC236}">
                  <a16:creationId xmlns:a16="http://schemas.microsoft.com/office/drawing/2014/main" id="{A7C3484D-EAAD-428F-94F7-F5FA10BD3707}"/>
                </a:ext>
              </a:extLst>
            </p:cNvPr>
            <p:cNvSpPr/>
            <p:nvPr/>
          </p:nvSpPr>
          <p:spPr bwMode="auto">
            <a:xfrm>
              <a:off x="5980082" y="3649376"/>
              <a:ext cx="750271" cy="1666299"/>
            </a:xfrm>
            <a:custGeom>
              <a:avLst/>
              <a:gdLst>
                <a:gd name="T0" fmla="*/ 0 w 511"/>
                <a:gd name="T1" fmla="*/ 149 h 1135"/>
                <a:gd name="T2" fmla="*/ 17 w 511"/>
                <a:gd name="T3" fmla="*/ 4 h 1135"/>
                <a:gd name="T4" fmla="*/ 275 w 511"/>
                <a:gd name="T5" fmla="*/ 26 h 1135"/>
                <a:gd name="T6" fmla="*/ 405 w 511"/>
                <a:gd name="T7" fmla="*/ 146 h 1135"/>
                <a:gd name="T8" fmla="*/ 496 w 511"/>
                <a:gd name="T9" fmla="*/ 595 h 1135"/>
                <a:gd name="T10" fmla="*/ 454 w 511"/>
                <a:gd name="T11" fmla="*/ 846 h 1135"/>
                <a:gd name="T12" fmla="*/ 367 w 511"/>
                <a:gd name="T13" fmla="*/ 1135 h 1135"/>
                <a:gd name="T14" fmla="*/ 284 w 511"/>
                <a:gd name="T15" fmla="*/ 1134 h 1135"/>
                <a:gd name="T16" fmla="*/ 265 w 511"/>
                <a:gd name="T17" fmla="*/ 757 h 1135"/>
                <a:gd name="T18" fmla="*/ 223 w 511"/>
                <a:gd name="T19" fmla="*/ 498 h 1135"/>
                <a:gd name="T20" fmla="*/ 78 w 511"/>
                <a:gd name="T21" fmla="*/ 391 h 1135"/>
                <a:gd name="T22" fmla="*/ 0 w 511"/>
                <a:gd name="T23" fmla="*/ 149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1" h="1135">
                  <a:moveTo>
                    <a:pt x="0" y="149"/>
                  </a:moveTo>
                  <a:cubicBezTo>
                    <a:pt x="0" y="96"/>
                    <a:pt x="7" y="44"/>
                    <a:pt x="17" y="4"/>
                  </a:cubicBezTo>
                  <a:cubicBezTo>
                    <a:pt x="100" y="0"/>
                    <a:pt x="193" y="9"/>
                    <a:pt x="275" y="26"/>
                  </a:cubicBezTo>
                  <a:cubicBezTo>
                    <a:pt x="355" y="42"/>
                    <a:pt x="405" y="59"/>
                    <a:pt x="405" y="146"/>
                  </a:cubicBezTo>
                  <a:cubicBezTo>
                    <a:pt x="406" y="306"/>
                    <a:pt x="469" y="442"/>
                    <a:pt x="496" y="595"/>
                  </a:cubicBezTo>
                  <a:cubicBezTo>
                    <a:pt x="511" y="684"/>
                    <a:pt x="484" y="764"/>
                    <a:pt x="454" y="846"/>
                  </a:cubicBezTo>
                  <a:cubicBezTo>
                    <a:pt x="420" y="941"/>
                    <a:pt x="391" y="1037"/>
                    <a:pt x="367" y="1135"/>
                  </a:cubicBezTo>
                  <a:cubicBezTo>
                    <a:pt x="339" y="1135"/>
                    <a:pt x="312" y="1134"/>
                    <a:pt x="284" y="1134"/>
                  </a:cubicBezTo>
                  <a:cubicBezTo>
                    <a:pt x="256" y="1011"/>
                    <a:pt x="268" y="883"/>
                    <a:pt x="265" y="757"/>
                  </a:cubicBezTo>
                  <a:cubicBezTo>
                    <a:pt x="264" y="670"/>
                    <a:pt x="255" y="580"/>
                    <a:pt x="223" y="498"/>
                  </a:cubicBezTo>
                  <a:cubicBezTo>
                    <a:pt x="187" y="408"/>
                    <a:pt x="136" y="444"/>
                    <a:pt x="78" y="391"/>
                  </a:cubicBezTo>
                  <a:cubicBezTo>
                    <a:pt x="21" y="340"/>
                    <a:pt x="1" y="242"/>
                    <a:pt x="0" y="149"/>
                  </a:cubicBezTo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8" name="îṡľídé">
              <a:extLst>
                <a:ext uri="{FF2B5EF4-FFF2-40B4-BE49-F238E27FC236}">
                  <a16:creationId xmlns:a16="http://schemas.microsoft.com/office/drawing/2014/main" id="{C6D9A4EF-72A1-40C6-8065-301C5BB75441}"/>
                </a:ext>
              </a:extLst>
            </p:cNvPr>
            <p:cNvSpPr/>
            <p:nvPr/>
          </p:nvSpPr>
          <p:spPr bwMode="auto">
            <a:xfrm>
              <a:off x="5869577" y="2912191"/>
              <a:ext cx="744455" cy="1171935"/>
            </a:xfrm>
            <a:custGeom>
              <a:avLst/>
              <a:gdLst>
                <a:gd name="T0" fmla="*/ 169 w 507"/>
                <a:gd name="T1" fmla="*/ 37 h 798"/>
                <a:gd name="T2" fmla="*/ 144 w 507"/>
                <a:gd name="T3" fmla="*/ 61 h 798"/>
                <a:gd name="T4" fmla="*/ 123 w 507"/>
                <a:gd name="T5" fmla="*/ 84 h 798"/>
                <a:gd name="T6" fmla="*/ 76 w 507"/>
                <a:gd name="T7" fmla="*/ 183 h 798"/>
                <a:gd name="T8" fmla="*/ 36 w 507"/>
                <a:gd name="T9" fmla="*/ 786 h 798"/>
                <a:gd name="T10" fmla="*/ 468 w 507"/>
                <a:gd name="T11" fmla="*/ 744 h 798"/>
                <a:gd name="T12" fmla="*/ 503 w 507"/>
                <a:gd name="T13" fmla="*/ 728 h 798"/>
                <a:gd name="T14" fmla="*/ 507 w 507"/>
                <a:gd name="T15" fmla="*/ 705 h 798"/>
                <a:gd name="T16" fmla="*/ 459 w 507"/>
                <a:gd name="T17" fmla="*/ 346 h 798"/>
                <a:gd name="T18" fmla="*/ 422 w 507"/>
                <a:gd name="T19" fmla="*/ 202 h 798"/>
                <a:gd name="T20" fmla="*/ 349 w 507"/>
                <a:gd name="T21" fmla="*/ 60 h 798"/>
                <a:gd name="T22" fmla="*/ 178 w 507"/>
                <a:gd name="T23" fmla="*/ 31 h 798"/>
                <a:gd name="T24" fmla="*/ 169 w 507"/>
                <a:gd name="T25" fmla="*/ 37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798">
                  <a:moveTo>
                    <a:pt x="169" y="37"/>
                  </a:moveTo>
                  <a:cubicBezTo>
                    <a:pt x="160" y="44"/>
                    <a:pt x="152" y="53"/>
                    <a:pt x="144" y="61"/>
                  </a:cubicBezTo>
                  <a:cubicBezTo>
                    <a:pt x="137" y="69"/>
                    <a:pt x="130" y="76"/>
                    <a:pt x="123" y="84"/>
                  </a:cubicBezTo>
                  <a:cubicBezTo>
                    <a:pt x="98" y="110"/>
                    <a:pt x="86" y="149"/>
                    <a:pt x="76" y="183"/>
                  </a:cubicBezTo>
                  <a:cubicBezTo>
                    <a:pt x="20" y="359"/>
                    <a:pt x="0" y="601"/>
                    <a:pt x="36" y="786"/>
                  </a:cubicBezTo>
                  <a:cubicBezTo>
                    <a:pt x="173" y="798"/>
                    <a:pt x="331" y="763"/>
                    <a:pt x="468" y="744"/>
                  </a:cubicBezTo>
                  <a:cubicBezTo>
                    <a:pt x="481" y="743"/>
                    <a:pt x="496" y="740"/>
                    <a:pt x="503" y="728"/>
                  </a:cubicBezTo>
                  <a:cubicBezTo>
                    <a:pt x="507" y="721"/>
                    <a:pt x="507" y="713"/>
                    <a:pt x="507" y="705"/>
                  </a:cubicBezTo>
                  <a:cubicBezTo>
                    <a:pt x="507" y="587"/>
                    <a:pt x="482" y="462"/>
                    <a:pt x="459" y="346"/>
                  </a:cubicBezTo>
                  <a:cubicBezTo>
                    <a:pt x="449" y="297"/>
                    <a:pt x="437" y="249"/>
                    <a:pt x="422" y="202"/>
                  </a:cubicBezTo>
                  <a:cubicBezTo>
                    <a:pt x="406" y="152"/>
                    <a:pt x="387" y="98"/>
                    <a:pt x="349" y="60"/>
                  </a:cubicBezTo>
                  <a:cubicBezTo>
                    <a:pt x="308" y="20"/>
                    <a:pt x="229" y="0"/>
                    <a:pt x="178" y="31"/>
                  </a:cubicBezTo>
                  <a:cubicBezTo>
                    <a:pt x="175" y="33"/>
                    <a:pt x="172" y="35"/>
                    <a:pt x="169" y="37"/>
                  </a:cubicBezTo>
                </a:path>
              </a:pathLst>
            </a:custGeom>
            <a:solidFill>
              <a:srgbClr val="D67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9" name="îṣḻidé">
              <a:extLst>
                <a:ext uri="{FF2B5EF4-FFF2-40B4-BE49-F238E27FC236}">
                  <a16:creationId xmlns:a16="http://schemas.microsoft.com/office/drawing/2014/main" id="{6FD14D43-4FAE-4929-B245-BDF032941F74}"/>
                </a:ext>
              </a:extLst>
            </p:cNvPr>
            <p:cNvSpPr/>
            <p:nvPr/>
          </p:nvSpPr>
          <p:spPr bwMode="auto">
            <a:xfrm>
              <a:off x="5891387" y="2461447"/>
              <a:ext cx="426026" cy="580152"/>
            </a:xfrm>
            <a:custGeom>
              <a:avLst/>
              <a:gdLst>
                <a:gd name="T0" fmla="*/ 169 w 290"/>
                <a:gd name="T1" fmla="*/ 369 h 395"/>
                <a:gd name="T2" fmla="*/ 162 w 290"/>
                <a:gd name="T3" fmla="*/ 321 h 395"/>
                <a:gd name="T4" fmla="*/ 152 w 290"/>
                <a:gd name="T5" fmla="*/ 316 h 395"/>
                <a:gd name="T6" fmla="*/ 152 w 290"/>
                <a:gd name="T7" fmla="*/ 40 h 395"/>
                <a:gd name="T8" fmla="*/ 256 w 290"/>
                <a:gd name="T9" fmla="*/ 269 h 395"/>
                <a:gd name="T10" fmla="*/ 236 w 290"/>
                <a:gd name="T11" fmla="*/ 307 h 395"/>
                <a:gd name="T12" fmla="*/ 229 w 290"/>
                <a:gd name="T13" fmla="*/ 322 h 395"/>
                <a:gd name="T14" fmla="*/ 240 w 290"/>
                <a:gd name="T15" fmla="*/ 349 h 395"/>
                <a:gd name="T16" fmla="*/ 236 w 290"/>
                <a:gd name="T17" fmla="*/ 377 h 395"/>
                <a:gd name="T18" fmla="*/ 222 w 290"/>
                <a:gd name="T19" fmla="*/ 389 h 395"/>
                <a:gd name="T20" fmla="*/ 195 w 290"/>
                <a:gd name="T21" fmla="*/ 394 h 395"/>
                <a:gd name="T22" fmla="*/ 169 w 290"/>
                <a:gd name="T23" fmla="*/ 36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0" h="395">
                  <a:moveTo>
                    <a:pt x="169" y="369"/>
                  </a:moveTo>
                  <a:cubicBezTo>
                    <a:pt x="167" y="353"/>
                    <a:pt x="164" y="337"/>
                    <a:pt x="162" y="321"/>
                  </a:cubicBezTo>
                  <a:cubicBezTo>
                    <a:pt x="159" y="319"/>
                    <a:pt x="155" y="318"/>
                    <a:pt x="152" y="316"/>
                  </a:cubicBezTo>
                  <a:cubicBezTo>
                    <a:pt x="95" y="279"/>
                    <a:pt x="0" y="84"/>
                    <a:pt x="152" y="40"/>
                  </a:cubicBezTo>
                  <a:cubicBezTo>
                    <a:pt x="290" y="0"/>
                    <a:pt x="283" y="190"/>
                    <a:pt x="256" y="269"/>
                  </a:cubicBezTo>
                  <a:cubicBezTo>
                    <a:pt x="251" y="283"/>
                    <a:pt x="245" y="296"/>
                    <a:pt x="236" y="307"/>
                  </a:cubicBezTo>
                  <a:cubicBezTo>
                    <a:pt x="230" y="314"/>
                    <a:pt x="228" y="313"/>
                    <a:pt x="229" y="322"/>
                  </a:cubicBezTo>
                  <a:cubicBezTo>
                    <a:pt x="230" y="330"/>
                    <a:pt x="238" y="340"/>
                    <a:pt x="240" y="349"/>
                  </a:cubicBezTo>
                  <a:cubicBezTo>
                    <a:pt x="242" y="358"/>
                    <a:pt x="242" y="369"/>
                    <a:pt x="236" y="377"/>
                  </a:cubicBezTo>
                  <a:cubicBezTo>
                    <a:pt x="233" y="382"/>
                    <a:pt x="228" y="386"/>
                    <a:pt x="222" y="389"/>
                  </a:cubicBezTo>
                  <a:cubicBezTo>
                    <a:pt x="214" y="393"/>
                    <a:pt x="204" y="395"/>
                    <a:pt x="195" y="394"/>
                  </a:cubicBezTo>
                  <a:cubicBezTo>
                    <a:pt x="184" y="392"/>
                    <a:pt x="171" y="380"/>
                    <a:pt x="169" y="369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0" name="i$ḷiďê">
              <a:extLst>
                <a:ext uri="{FF2B5EF4-FFF2-40B4-BE49-F238E27FC236}">
                  <a16:creationId xmlns:a16="http://schemas.microsoft.com/office/drawing/2014/main" id="{B42EC019-76EC-42AD-A6DD-C3E19358CC73}"/>
                </a:ext>
              </a:extLst>
            </p:cNvPr>
            <p:cNvSpPr/>
            <p:nvPr/>
          </p:nvSpPr>
          <p:spPr bwMode="auto">
            <a:xfrm>
              <a:off x="6219994" y="2612664"/>
              <a:ext cx="116321" cy="298073"/>
            </a:xfrm>
            <a:custGeom>
              <a:avLst/>
              <a:gdLst>
                <a:gd name="T0" fmla="*/ 64 w 79"/>
                <a:gd name="T1" fmla="*/ 95 h 203"/>
                <a:gd name="T2" fmla="*/ 29 w 79"/>
                <a:gd name="T3" fmla="*/ 166 h 203"/>
                <a:gd name="T4" fmla="*/ 12 w 79"/>
                <a:gd name="T5" fmla="*/ 27 h 203"/>
                <a:gd name="T6" fmla="*/ 12 w 79"/>
                <a:gd name="T7" fmla="*/ 17 h 203"/>
                <a:gd name="T8" fmla="*/ 21 w 79"/>
                <a:gd name="T9" fmla="*/ 12 h 203"/>
                <a:gd name="T10" fmla="*/ 64 w 79"/>
                <a:gd name="T11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203">
                  <a:moveTo>
                    <a:pt x="64" y="95"/>
                  </a:moveTo>
                  <a:cubicBezTo>
                    <a:pt x="53" y="134"/>
                    <a:pt x="43" y="149"/>
                    <a:pt x="29" y="166"/>
                  </a:cubicBezTo>
                  <a:cubicBezTo>
                    <a:pt x="0" y="203"/>
                    <a:pt x="24" y="72"/>
                    <a:pt x="12" y="27"/>
                  </a:cubicBezTo>
                  <a:cubicBezTo>
                    <a:pt x="11" y="24"/>
                    <a:pt x="11" y="20"/>
                    <a:pt x="12" y="17"/>
                  </a:cubicBezTo>
                  <a:cubicBezTo>
                    <a:pt x="14" y="14"/>
                    <a:pt x="18" y="13"/>
                    <a:pt x="21" y="12"/>
                  </a:cubicBezTo>
                  <a:cubicBezTo>
                    <a:pt x="79" y="0"/>
                    <a:pt x="79" y="51"/>
                    <a:pt x="64" y="95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1" name="îṩliďè">
              <a:extLst>
                <a:ext uri="{FF2B5EF4-FFF2-40B4-BE49-F238E27FC236}">
                  <a16:creationId xmlns:a16="http://schemas.microsoft.com/office/drawing/2014/main" id="{9C5F80B9-711F-43B9-BE25-CC9C1273B048}"/>
                </a:ext>
              </a:extLst>
            </p:cNvPr>
            <p:cNvSpPr/>
            <p:nvPr/>
          </p:nvSpPr>
          <p:spPr bwMode="auto">
            <a:xfrm>
              <a:off x="5887025" y="2474533"/>
              <a:ext cx="202108" cy="399854"/>
            </a:xfrm>
            <a:custGeom>
              <a:avLst/>
              <a:gdLst>
                <a:gd name="T0" fmla="*/ 138 w 138"/>
                <a:gd name="T1" fmla="*/ 259 h 272"/>
                <a:gd name="T2" fmla="*/ 94 w 138"/>
                <a:gd name="T3" fmla="*/ 261 h 272"/>
                <a:gd name="T4" fmla="*/ 13 w 138"/>
                <a:gd name="T5" fmla="*/ 95 h 272"/>
                <a:gd name="T6" fmla="*/ 107 w 138"/>
                <a:gd name="T7" fmla="*/ 68 h 272"/>
                <a:gd name="T8" fmla="*/ 100 w 138"/>
                <a:gd name="T9" fmla="*/ 151 h 272"/>
                <a:gd name="T10" fmla="*/ 138 w 138"/>
                <a:gd name="T11" fmla="*/ 25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272">
                  <a:moveTo>
                    <a:pt x="138" y="259"/>
                  </a:moveTo>
                  <a:cubicBezTo>
                    <a:pt x="129" y="272"/>
                    <a:pt x="109" y="269"/>
                    <a:pt x="94" y="261"/>
                  </a:cubicBezTo>
                  <a:cubicBezTo>
                    <a:pt x="35" y="232"/>
                    <a:pt x="0" y="160"/>
                    <a:pt x="13" y="95"/>
                  </a:cubicBezTo>
                  <a:cubicBezTo>
                    <a:pt x="24" y="41"/>
                    <a:pt x="93" y="0"/>
                    <a:pt x="107" y="68"/>
                  </a:cubicBezTo>
                  <a:cubicBezTo>
                    <a:pt x="112" y="91"/>
                    <a:pt x="97" y="124"/>
                    <a:pt x="100" y="151"/>
                  </a:cubicBezTo>
                  <a:cubicBezTo>
                    <a:pt x="105" y="189"/>
                    <a:pt x="123" y="225"/>
                    <a:pt x="138" y="259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2" name="îśḷïḍè">
              <a:extLst>
                <a:ext uri="{FF2B5EF4-FFF2-40B4-BE49-F238E27FC236}">
                  <a16:creationId xmlns:a16="http://schemas.microsoft.com/office/drawing/2014/main" id="{3209E805-022A-42B1-A6DF-D20435506A71}"/>
                </a:ext>
              </a:extLst>
            </p:cNvPr>
            <p:cNvSpPr/>
            <p:nvPr/>
          </p:nvSpPr>
          <p:spPr bwMode="auto">
            <a:xfrm>
              <a:off x="6010616" y="2406194"/>
              <a:ext cx="498727" cy="338786"/>
            </a:xfrm>
            <a:custGeom>
              <a:avLst/>
              <a:gdLst>
                <a:gd name="T0" fmla="*/ 207 w 340"/>
                <a:gd name="T1" fmla="*/ 28 h 231"/>
                <a:gd name="T2" fmla="*/ 227 w 340"/>
                <a:gd name="T3" fmla="*/ 36 h 231"/>
                <a:gd name="T4" fmla="*/ 268 w 340"/>
                <a:gd name="T5" fmla="*/ 35 h 231"/>
                <a:gd name="T6" fmla="*/ 294 w 340"/>
                <a:gd name="T7" fmla="*/ 0 h 231"/>
                <a:gd name="T8" fmla="*/ 285 w 340"/>
                <a:gd name="T9" fmla="*/ 132 h 231"/>
                <a:gd name="T10" fmla="*/ 244 w 340"/>
                <a:gd name="T11" fmla="*/ 212 h 231"/>
                <a:gd name="T12" fmla="*/ 169 w 340"/>
                <a:gd name="T13" fmla="*/ 197 h 231"/>
                <a:gd name="T14" fmla="*/ 97 w 340"/>
                <a:gd name="T15" fmla="*/ 174 h 231"/>
                <a:gd name="T16" fmla="*/ 13 w 340"/>
                <a:gd name="T17" fmla="*/ 83 h 231"/>
                <a:gd name="T18" fmla="*/ 145 w 340"/>
                <a:gd name="T19" fmla="*/ 12 h 231"/>
                <a:gd name="T20" fmla="*/ 207 w 340"/>
                <a:gd name="T21" fmla="*/ 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0" h="231">
                  <a:moveTo>
                    <a:pt x="207" y="28"/>
                  </a:moveTo>
                  <a:cubicBezTo>
                    <a:pt x="213" y="31"/>
                    <a:pt x="220" y="33"/>
                    <a:pt x="227" y="36"/>
                  </a:cubicBezTo>
                  <a:cubicBezTo>
                    <a:pt x="242" y="42"/>
                    <a:pt x="252" y="44"/>
                    <a:pt x="268" y="35"/>
                  </a:cubicBezTo>
                  <a:cubicBezTo>
                    <a:pt x="272" y="33"/>
                    <a:pt x="301" y="5"/>
                    <a:pt x="294" y="0"/>
                  </a:cubicBezTo>
                  <a:cubicBezTo>
                    <a:pt x="340" y="37"/>
                    <a:pt x="302" y="93"/>
                    <a:pt x="285" y="132"/>
                  </a:cubicBezTo>
                  <a:cubicBezTo>
                    <a:pt x="273" y="158"/>
                    <a:pt x="271" y="195"/>
                    <a:pt x="244" y="212"/>
                  </a:cubicBezTo>
                  <a:cubicBezTo>
                    <a:pt x="215" y="231"/>
                    <a:pt x="196" y="207"/>
                    <a:pt x="169" y="197"/>
                  </a:cubicBezTo>
                  <a:cubicBezTo>
                    <a:pt x="146" y="187"/>
                    <a:pt x="121" y="182"/>
                    <a:pt x="97" y="174"/>
                  </a:cubicBezTo>
                  <a:cubicBezTo>
                    <a:pt x="58" y="160"/>
                    <a:pt x="0" y="135"/>
                    <a:pt x="13" y="83"/>
                  </a:cubicBezTo>
                  <a:cubicBezTo>
                    <a:pt x="28" y="22"/>
                    <a:pt x="90" y="7"/>
                    <a:pt x="145" y="12"/>
                  </a:cubicBezTo>
                  <a:cubicBezTo>
                    <a:pt x="169" y="14"/>
                    <a:pt x="187" y="20"/>
                    <a:pt x="207" y="28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3" name="iṡlide">
              <a:extLst>
                <a:ext uri="{FF2B5EF4-FFF2-40B4-BE49-F238E27FC236}">
                  <a16:creationId xmlns:a16="http://schemas.microsoft.com/office/drawing/2014/main" id="{DE570FC4-A829-41EC-8158-A02AA5FAAEAD}"/>
                </a:ext>
              </a:extLst>
            </p:cNvPr>
            <p:cNvSpPr/>
            <p:nvPr/>
          </p:nvSpPr>
          <p:spPr bwMode="auto">
            <a:xfrm>
              <a:off x="5955364" y="3085219"/>
              <a:ext cx="360595" cy="603416"/>
            </a:xfrm>
            <a:custGeom>
              <a:avLst/>
              <a:gdLst>
                <a:gd name="T0" fmla="*/ 129 w 245"/>
                <a:gd name="T1" fmla="*/ 402 h 411"/>
                <a:gd name="T2" fmla="*/ 245 w 245"/>
                <a:gd name="T3" fmla="*/ 377 h 411"/>
                <a:gd name="T4" fmla="*/ 216 w 245"/>
                <a:gd name="T5" fmla="*/ 188 h 411"/>
                <a:gd name="T6" fmla="*/ 179 w 245"/>
                <a:gd name="T7" fmla="*/ 72 h 411"/>
                <a:gd name="T8" fmla="*/ 8 w 245"/>
                <a:gd name="T9" fmla="*/ 115 h 411"/>
                <a:gd name="T10" fmla="*/ 79 w 245"/>
                <a:gd name="T11" fmla="*/ 405 h 411"/>
                <a:gd name="T12" fmla="*/ 84 w 245"/>
                <a:gd name="T13" fmla="*/ 410 h 411"/>
                <a:gd name="T14" fmla="*/ 92 w 245"/>
                <a:gd name="T15" fmla="*/ 410 h 411"/>
                <a:gd name="T16" fmla="*/ 129 w 245"/>
                <a:gd name="T17" fmla="*/ 40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411">
                  <a:moveTo>
                    <a:pt x="129" y="402"/>
                  </a:moveTo>
                  <a:cubicBezTo>
                    <a:pt x="168" y="394"/>
                    <a:pt x="206" y="385"/>
                    <a:pt x="245" y="377"/>
                  </a:cubicBezTo>
                  <a:cubicBezTo>
                    <a:pt x="243" y="378"/>
                    <a:pt x="218" y="199"/>
                    <a:pt x="216" y="188"/>
                  </a:cubicBezTo>
                  <a:cubicBezTo>
                    <a:pt x="209" y="148"/>
                    <a:pt x="202" y="106"/>
                    <a:pt x="179" y="72"/>
                  </a:cubicBezTo>
                  <a:cubicBezTo>
                    <a:pt x="129" y="0"/>
                    <a:pt x="17" y="24"/>
                    <a:pt x="8" y="115"/>
                  </a:cubicBezTo>
                  <a:cubicBezTo>
                    <a:pt x="0" y="212"/>
                    <a:pt x="27" y="322"/>
                    <a:pt x="79" y="405"/>
                  </a:cubicBezTo>
                  <a:cubicBezTo>
                    <a:pt x="80" y="407"/>
                    <a:pt x="82" y="409"/>
                    <a:pt x="84" y="410"/>
                  </a:cubicBezTo>
                  <a:cubicBezTo>
                    <a:pt x="86" y="411"/>
                    <a:pt x="89" y="410"/>
                    <a:pt x="92" y="410"/>
                  </a:cubicBezTo>
                  <a:cubicBezTo>
                    <a:pt x="104" y="407"/>
                    <a:pt x="117" y="405"/>
                    <a:pt x="129" y="402"/>
                  </a:cubicBezTo>
                </a:path>
              </a:pathLst>
            </a:custGeom>
            <a:solidFill>
              <a:srgbClr val="D67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1789614" y="2332040"/>
            <a:ext cx="1408940" cy="3115950"/>
            <a:chOff x="1789614" y="2332040"/>
            <a:chExt cx="1408940" cy="3115950"/>
          </a:xfrm>
        </p:grpSpPr>
        <p:sp>
          <p:nvSpPr>
            <p:cNvPr id="325" name="išľîďé">
              <a:extLst>
                <a:ext uri="{FF2B5EF4-FFF2-40B4-BE49-F238E27FC236}">
                  <a16:creationId xmlns:a16="http://schemas.microsoft.com/office/drawing/2014/main" id="{666EB95D-0B66-4F48-A5A4-F5C3BE803A95}"/>
                </a:ext>
              </a:extLst>
            </p:cNvPr>
            <p:cNvSpPr/>
            <p:nvPr/>
          </p:nvSpPr>
          <p:spPr bwMode="auto">
            <a:xfrm>
              <a:off x="2371220" y="4800955"/>
              <a:ext cx="162850" cy="552525"/>
            </a:xfrm>
            <a:custGeom>
              <a:avLst/>
              <a:gdLst>
                <a:gd name="T0" fmla="*/ 43 w 111"/>
                <a:gd name="T1" fmla="*/ 377 h 377"/>
                <a:gd name="T2" fmla="*/ 6 w 111"/>
                <a:gd name="T3" fmla="*/ 373 h 377"/>
                <a:gd name="T4" fmla="*/ 16 w 111"/>
                <a:gd name="T5" fmla="*/ 0 h 377"/>
                <a:gd name="T6" fmla="*/ 111 w 111"/>
                <a:gd name="T7" fmla="*/ 5 h 377"/>
                <a:gd name="T8" fmla="*/ 64 w 111"/>
                <a:gd name="T9" fmla="*/ 207 h 377"/>
                <a:gd name="T10" fmla="*/ 43 w 111"/>
                <a:gd name="T11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377">
                  <a:moveTo>
                    <a:pt x="43" y="377"/>
                  </a:moveTo>
                  <a:cubicBezTo>
                    <a:pt x="31" y="377"/>
                    <a:pt x="19" y="374"/>
                    <a:pt x="6" y="373"/>
                  </a:cubicBezTo>
                  <a:cubicBezTo>
                    <a:pt x="0" y="251"/>
                    <a:pt x="11" y="123"/>
                    <a:pt x="16" y="0"/>
                  </a:cubicBezTo>
                  <a:cubicBezTo>
                    <a:pt x="48" y="2"/>
                    <a:pt x="79" y="3"/>
                    <a:pt x="111" y="5"/>
                  </a:cubicBezTo>
                  <a:cubicBezTo>
                    <a:pt x="89" y="71"/>
                    <a:pt x="73" y="138"/>
                    <a:pt x="64" y="207"/>
                  </a:cubicBezTo>
                  <a:cubicBezTo>
                    <a:pt x="63" y="218"/>
                    <a:pt x="45" y="377"/>
                    <a:pt x="43" y="377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6" name="işļîḑe">
              <a:extLst>
                <a:ext uri="{FF2B5EF4-FFF2-40B4-BE49-F238E27FC236}">
                  <a16:creationId xmlns:a16="http://schemas.microsoft.com/office/drawing/2014/main" id="{824FD18F-708F-492C-A67C-589AEDE118BE}"/>
                </a:ext>
              </a:extLst>
            </p:cNvPr>
            <p:cNvSpPr/>
            <p:nvPr/>
          </p:nvSpPr>
          <p:spPr bwMode="auto">
            <a:xfrm>
              <a:off x="2209825" y="5311313"/>
              <a:ext cx="264630" cy="136677"/>
            </a:xfrm>
            <a:custGeom>
              <a:avLst/>
              <a:gdLst>
                <a:gd name="T0" fmla="*/ 112 w 180"/>
                <a:gd name="T1" fmla="*/ 1 h 93"/>
                <a:gd name="T2" fmla="*/ 95 w 180"/>
                <a:gd name="T3" fmla="*/ 8 h 93"/>
                <a:gd name="T4" fmla="*/ 86 w 180"/>
                <a:gd name="T5" fmla="*/ 17 h 93"/>
                <a:gd name="T6" fmla="*/ 75 w 180"/>
                <a:gd name="T7" fmla="*/ 20 h 93"/>
                <a:gd name="T8" fmla="*/ 28 w 180"/>
                <a:gd name="T9" fmla="*/ 59 h 93"/>
                <a:gd name="T10" fmla="*/ 159 w 180"/>
                <a:gd name="T11" fmla="*/ 70 h 93"/>
                <a:gd name="T12" fmla="*/ 166 w 180"/>
                <a:gd name="T13" fmla="*/ 67 h 93"/>
                <a:gd name="T14" fmla="*/ 170 w 180"/>
                <a:gd name="T15" fmla="*/ 60 h 93"/>
                <a:gd name="T16" fmla="*/ 160 w 180"/>
                <a:gd name="T17" fmla="*/ 16 h 93"/>
                <a:gd name="T18" fmla="*/ 135 w 180"/>
                <a:gd name="T19" fmla="*/ 16 h 93"/>
                <a:gd name="T20" fmla="*/ 112 w 180"/>
                <a:gd name="T21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93">
                  <a:moveTo>
                    <a:pt x="112" y="1"/>
                  </a:moveTo>
                  <a:cubicBezTo>
                    <a:pt x="105" y="0"/>
                    <a:pt x="100" y="4"/>
                    <a:pt x="95" y="8"/>
                  </a:cubicBezTo>
                  <a:cubicBezTo>
                    <a:pt x="92" y="11"/>
                    <a:pt x="90" y="15"/>
                    <a:pt x="86" y="17"/>
                  </a:cubicBezTo>
                  <a:cubicBezTo>
                    <a:pt x="83" y="19"/>
                    <a:pt x="79" y="19"/>
                    <a:pt x="75" y="20"/>
                  </a:cubicBezTo>
                  <a:cubicBezTo>
                    <a:pt x="52" y="22"/>
                    <a:pt x="0" y="21"/>
                    <a:pt x="28" y="59"/>
                  </a:cubicBezTo>
                  <a:cubicBezTo>
                    <a:pt x="53" y="93"/>
                    <a:pt x="120" y="80"/>
                    <a:pt x="159" y="70"/>
                  </a:cubicBezTo>
                  <a:cubicBezTo>
                    <a:pt x="161" y="70"/>
                    <a:pt x="164" y="69"/>
                    <a:pt x="166" y="67"/>
                  </a:cubicBezTo>
                  <a:cubicBezTo>
                    <a:pt x="168" y="65"/>
                    <a:pt x="169" y="62"/>
                    <a:pt x="170" y="60"/>
                  </a:cubicBezTo>
                  <a:cubicBezTo>
                    <a:pt x="174" y="43"/>
                    <a:pt x="180" y="23"/>
                    <a:pt x="160" y="16"/>
                  </a:cubicBezTo>
                  <a:cubicBezTo>
                    <a:pt x="152" y="13"/>
                    <a:pt x="144" y="19"/>
                    <a:pt x="135" y="16"/>
                  </a:cubicBezTo>
                  <a:cubicBezTo>
                    <a:pt x="128" y="13"/>
                    <a:pt x="120" y="3"/>
                    <a:pt x="112" y="1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7" name="ïṡļiḍe">
              <a:extLst>
                <a:ext uri="{FF2B5EF4-FFF2-40B4-BE49-F238E27FC236}">
                  <a16:creationId xmlns:a16="http://schemas.microsoft.com/office/drawing/2014/main" id="{DCFF34CE-2D16-4FE0-AAB6-0FAD35FEDE8A}"/>
                </a:ext>
              </a:extLst>
            </p:cNvPr>
            <p:cNvSpPr/>
            <p:nvPr/>
          </p:nvSpPr>
          <p:spPr bwMode="auto">
            <a:xfrm>
              <a:off x="2283979" y="3618841"/>
              <a:ext cx="500181" cy="1289710"/>
            </a:xfrm>
            <a:custGeom>
              <a:avLst/>
              <a:gdLst>
                <a:gd name="T0" fmla="*/ 5 w 340"/>
                <a:gd name="T1" fmla="*/ 879 h 879"/>
                <a:gd name="T2" fmla="*/ 197 w 340"/>
                <a:gd name="T3" fmla="*/ 875 h 879"/>
                <a:gd name="T4" fmla="*/ 334 w 340"/>
                <a:gd name="T5" fmla="*/ 131 h 879"/>
                <a:gd name="T6" fmla="*/ 335 w 340"/>
                <a:gd name="T7" fmla="*/ 73 h 879"/>
                <a:gd name="T8" fmla="*/ 250 w 340"/>
                <a:gd name="T9" fmla="*/ 11 h 879"/>
                <a:gd name="T10" fmla="*/ 61 w 340"/>
                <a:gd name="T11" fmla="*/ 73 h 879"/>
                <a:gd name="T12" fmla="*/ 28 w 340"/>
                <a:gd name="T13" fmla="*/ 315 h 879"/>
                <a:gd name="T14" fmla="*/ 5 w 340"/>
                <a:gd name="T15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879">
                  <a:moveTo>
                    <a:pt x="5" y="879"/>
                  </a:moveTo>
                  <a:cubicBezTo>
                    <a:pt x="69" y="877"/>
                    <a:pt x="133" y="876"/>
                    <a:pt x="197" y="875"/>
                  </a:cubicBezTo>
                  <a:cubicBezTo>
                    <a:pt x="249" y="628"/>
                    <a:pt x="295" y="380"/>
                    <a:pt x="334" y="131"/>
                  </a:cubicBezTo>
                  <a:cubicBezTo>
                    <a:pt x="337" y="112"/>
                    <a:pt x="340" y="92"/>
                    <a:pt x="335" y="73"/>
                  </a:cubicBezTo>
                  <a:cubicBezTo>
                    <a:pt x="324" y="38"/>
                    <a:pt x="286" y="17"/>
                    <a:pt x="250" y="11"/>
                  </a:cubicBezTo>
                  <a:cubicBezTo>
                    <a:pt x="193" y="0"/>
                    <a:pt x="89" y="15"/>
                    <a:pt x="61" y="73"/>
                  </a:cubicBezTo>
                  <a:cubicBezTo>
                    <a:pt x="30" y="135"/>
                    <a:pt x="35" y="246"/>
                    <a:pt x="28" y="315"/>
                  </a:cubicBezTo>
                  <a:cubicBezTo>
                    <a:pt x="7" y="502"/>
                    <a:pt x="0" y="690"/>
                    <a:pt x="5" y="879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8" name="îṥlíḍe">
              <a:extLst>
                <a:ext uri="{FF2B5EF4-FFF2-40B4-BE49-F238E27FC236}">
                  <a16:creationId xmlns:a16="http://schemas.microsoft.com/office/drawing/2014/main" id="{716C159A-4417-4080-9B0A-FF4771498ABE}"/>
                </a:ext>
              </a:extLst>
            </p:cNvPr>
            <p:cNvSpPr/>
            <p:nvPr/>
          </p:nvSpPr>
          <p:spPr bwMode="auto">
            <a:xfrm>
              <a:off x="2874308" y="4800955"/>
              <a:ext cx="162850" cy="552525"/>
            </a:xfrm>
            <a:custGeom>
              <a:avLst/>
              <a:gdLst>
                <a:gd name="T0" fmla="*/ 68 w 111"/>
                <a:gd name="T1" fmla="*/ 377 h 377"/>
                <a:gd name="T2" fmla="*/ 105 w 111"/>
                <a:gd name="T3" fmla="*/ 373 h 377"/>
                <a:gd name="T4" fmla="*/ 94 w 111"/>
                <a:gd name="T5" fmla="*/ 0 h 377"/>
                <a:gd name="T6" fmla="*/ 0 w 111"/>
                <a:gd name="T7" fmla="*/ 5 h 377"/>
                <a:gd name="T8" fmla="*/ 47 w 111"/>
                <a:gd name="T9" fmla="*/ 207 h 377"/>
                <a:gd name="T10" fmla="*/ 68 w 111"/>
                <a:gd name="T11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377">
                  <a:moveTo>
                    <a:pt x="68" y="377"/>
                  </a:moveTo>
                  <a:cubicBezTo>
                    <a:pt x="80" y="377"/>
                    <a:pt x="92" y="374"/>
                    <a:pt x="105" y="373"/>
                  </a:cubicBezTo>
                  <a:cubicBezTo>
                    <a:pt x="111" y="251"/>
                    <a:pt x="99" y="123"/>
                    <a:pt x="94" y="0"/>
                  </a:cubicBezTo>
                  <a:cubicBezTo>
                    <a:pt x="63" y="2"/>
                    <a:pt x="32" y="3"/>
                    <a:pt x="0" y="5"/>
                  </a:cubicBezTo>
                  <a:cubicBezTo>
                    <a:pt x="22" y="71"/>
                    <a:pt x="38" y="138"/>
                    <a:pt x="47" y="207"/>
                  </a:cubicBezTo>
                  <a:cubicBezTo>
                    <a:pt x="48" y="218"/>
                    <a:pt x="66" y="377"/>
                    <a:pt x="68" y="377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9" name="ïṧ1îďè">
              <a:extLst>
                <a:ext uri="{FF2B5EF4-FFF2-40B4-BE49-F238E27FC236}">
                  <a16:creationId xmlns:a16="http://schemas.microsoft.com/office/drawing/2014/main" id="{7773C406-B999-4B74-8E35-60190B19C9A9}"/>
                </a:ext>
              </a:extLst>
            </p:cNvPr>
            <p:cNvSpPr/>
            <p:nvPr/>
          </p:nvSpPr>
          <p:spPr bwMode="auto">
            <a:xfrm>
              <a:off x="2932469" y="5311313"/>
              <a:ext cx="266085" cy="136677"/>
            </a:xfrm>
            <a:custGeom>
              <a:avLst/>
              <a:gdLst>
                <a:gd name="T0" fmla="*/ 68 w 181"/>
                <a:gd name="T1" fmla="*/ 1 h 93"/>
                <a:gd name="T2" fmla="*/ 86 w 181"/>
                <a:gd name="T3" fmla="*/ 8 h 93"/>
                <a:gd name="T4" fmla="*/ 95 w 181"/>
                <a:gd name="T5" fmla="*/ 17 h 93"/>
                <a:gd name="T6" fmla="*/ 106 w 181"/>
                <a:gd name="T7" fmla="*/ 20 h 93"/>
                <a:gd name="T8" fmla="*/ 153 w 181"/>
                <a:gd name="T9" fmla="*/ 59 h 93"/>
                <a:gd name="T10" fmla="*/ 22 w 181"/>
                <a:gd name="T11" fmla="*/ 70 h 93"/>
                <a:gd name="T12" fmla="*/ 15 w 181"/>
                <a:gd name="T13" fmla="*/ 67 h 93"/>
                <a:gd name="T14" fmla="*/ 11 w 181"/>
                <a:gd name="T15" fmla="*/ 60 h 93"/>
                <a:gd name="T16" fmla="*/ 20 w 181"/>
                <a:gd name="T17" fmla="*/ 16 h 93"/>
                <a:gd name="T18" fmla="*/ 46 w 181"/>
                <a:gd name="T19" fmla="*/ 16 h 93"/>
                <a:gd name="T20" fmla="*/ 68 w 181"/>
                <a:gd name="T21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93">
                  <a:moveTo>
                    <a:pt x="68" y="1"/>
                  </a:moveTo>
                  <a:cubicBezTo>
                    <a:pt x="76" y="0"/>
                    <a:pt x="81" y="4"/>
                    <a:pt x="86" y="8"/>
                  </a:cubicBezTo>
                  <a:cubicBezTo>
                    <a:pt x="89" y="11"/>
                    <a:pt x="91" y="15"/>
                    <a:pt x="95" y="17"/>
                  </a:cubicBezTo>
                  <a:cubicBezTo>
                    <a:pt x="98" y="19"/>
                    <a:pt x="102" y="19"/>
                    <a:pt x="106" y="20"/>
                  </a:cubicBezTo>
                  <a:cubicBezTo>
                    <a:pt x="129" y="22"/>
                    <a:pt x="181" y="21"/>
                    <a:pt x="153" y="59"/>
                  </a:cubicBezTo>
                  <a:cubicBezTo>
                    <a:pt x="128" y="93"/>
                    <a:pt x="61" y="80"/>
                    <a:pt x="22" y="70"/>
                  </a:cubicBezTo>
                  <a:cubicBezTo>
                    <a:pt x="19" y="70"/>
                    <a:pt x="17" y="69"/>
                    <a:pt x="15" y="67"/>
                  </a:cubicBezTo>
                  <a:cubicBezTo>
                    <a:pt x="13" y="65"/>
                    <a:pt x="12" y="62"/>
                    <a:pt x="11" y="60"/>
                  </a:cubicBezTo>
                  <a:cubicBezTo>
                    <a:pt x="6" y="43"/>
                    <a:pt x="0" y="23"/>
                    <a:pt x="20" y="16"/>
                  </a:cubicBezTo>
                  <a:cubicBezTo>
                    <a:pt x="29" y="13"/>
                    <a:pt x="37" y="19"/>
                    <a:pt x="46" y="16"/>
                  </a:cubicBezTo>
                  <a:cubicBezTo>
                    <a:pt x="53" y="13"/>
                    <a:pt x="61" y="3"/>
                    <a:pt x="68" y="1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0" name="î$ḻîďê">
              <a:extLst>
                <a:ext uri="{FF2B5EF4-FFF2-40B4-BE49-F238E27FC236}">
                  <a16:creationId xmlns:a16="http://schemas.microsoft.com/office/drawing/2014/main" id="{421C4D75-BD60-481C-8996-2837CCE9AF28}"/>
                </a:ext>
              </a:extLst>
            </p:cNvPr>
            <p:cNvSpPr/>
            <p:nvPr/>
          </p:nvSpPr>
          <p:spPr bwMode="auto">
            <a:xfrm>
              <a:off x="2624218" y="3618841"/>
              <a:ext cx="500181" cy="1289710"/>
            </a:xfrm>
            <a:custGeom>
              <a:avLst/>
              <a:gdLst>
                <a:gd name="T0" fmla="*/ 335 w 340"/>
                <a:gd name="T1" fmla="*/ 879 h 879"/>
                <a:gd name="T2" fmla="*/ 143 w 340"/>
                <a:gd name="T3" fmla="*/ 875 h 879"/>
                <a:gd name="T4" fmla="*/ 6 w 340"/>
                <a:gd name="T5" fmla="*/ 131 h 879"/>
                <a:gd name="T6" fmla="*/ 5 w 340"/>
                <a:gd name="T7" fmla="*/ 73 h 879"/>
                <a:gd name="T8" fmla="*/ 90 w 340"/>
                <a:gd name="T9" fmla="*/ 11 h 879"/>
                <a:gd name="T10" fmla="*/ 279 w 340"/>
                <a:gd name="T11" fmla="*/ 73 h 879"/>
                <a:gd name="T12" fmla="*/ 312 w 340"/>
                <a:gd name="T13" fmla="*/ 315 h 879"/>
                <a:gd name="T14" fmla="*/ 335 w 340"/>
                <a:gd name="T15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879">
                  <a:moveTo>
                    <a:pt x="335" y="879"/>
                  </a:moveTo>
                  <a:cubicBezTo>
                    <a:pt x="271" y="877"/>
                    <a:pt x="207" y="876"/>
                    <a:pt x="143" y="875"/>
                  </a:cubicBezTo>
                  <a:cubicBezTo>
                    <a:pt x="91" y="628"/>
                    <a:pt x="45" y="380"/>
                    <a:pt x="6" y="131"/>
                  </a:cubicBezTo>
                  <a:cubicBezTo>
                    <a:pt x="3" y="112"/>
                    <a:pt x="0" y="92"/>
                    <a:pt x="5" y="73"/>
                  </a:cubicBezTo>
                  <a:cubicBezTo>
                    <a:pt x="16" y="38"/>
                    <a:pt x="54" y="17"/>
                    <a:pt x="90" y="11"/>
                  </a:cubicBezTo>
                  <a:cubicBezTo>
                    <a:pt x="147" y="0"/>
                    <a:pt x="250" y="15"/>
                    <a:pt x="279" y="73"/>
                  </a:cubicBezTo>
                  <a:cubicBezTo>
                    <a:pt x="310" y="135"/>
                    <a:pt x="305" y="246"/>
                    <a:pt x="312" y="315"/>
                  </a:cubicBezTo>
                  <a:cubicBezTo>
                    <a:pt x="332" y="502"/>
                    <a:pt x="340" y="690"/>
                    <a:pt x="335" y="879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1" name="ïş1iḓé">
              <a:extLst>
                <a:ext uri="{FF2B5EF4-FFF2-40B4-BE49-F238E27FC236}">
                  <a16:creationId xmlns:a16="http://schemas.microsoft.com/office/drawing/2014/main" id="{A1CB32DF-E7A2-433F-826D-3A43F9852FBB}"/>
                </a:ext>
              </a:extLst>
            </p:cNvPr>
            <p:cNvSpPr/>
            <p:nvPr/>
          </p:nvSpPr>
          <p:spPr bwMode="auto">
            <a:xfrm>
              <a:off x="2310151" y="2766789"/>
              <a:ext cx="792438" cy="1187929"/>
            </a:xfrm>
            <a:custGeom>
              <a:avLst/>
              <a:gdLst>
                <a:gd name="T0" fmla="*/ 384 w 540"/>
                <a:gd name="T1" fmla="*/ 106 h 809"/>
                <a:gd name="T2" fmla="*/ 498 w 540"/>
                <a:gd name="T3" fmla="*/ 282 h 809"/>
                <a:gd name="T4" fmla="*/ 540 w 540"/>
                <a:gd name="T5" fmla="*/ 641 h 809"/>
                <a:gd name="T6" fmla="*/ 540 w 540"/>
                <a:gd name="T7" fmla="*/ 761 h 809"/>
                <a:gd name="T8" fmla="*/ 494 w 540"/>
                <a:gd name="T9" fmla="*/ 804 h 809"/>
                <a:gd name="T10" fmla="*/ 260 w 540"/>
                <a:gd name="T11" fmla="*/ 743 h 809"/>
                <a:gd name="T12" fmla="*/ 157 w 540"/>
                <a:gd name="T13" fmla="*/ 692 h 809"/>
                <a:gd name="T14" fmla="*/ 0 w 540"/>
                <a:gd name="T15" fmla="*/ 669 h 809"/>
                <a:gd name="T16" fmla="*/ 50 w 540"/>
                <a:gd name="T17" fmla="*/ 473 h 809"/>
                <a:gd name="T18" fmla="*/ 90 w 540"/>
                <a:gd name="T19" fmla="*/ 251 h 809"/>
                <a:gd name="T20" fmla="*/ 140 w 540"/>
                <a:gd name="T21" fmla="*/ 130 h 809"/>
                <a:gd name="T22" fmla="*/ 189 w 540"/>
                <a:gd name="T23" fmla="*/ 57 h 809"/>
                <a:gd name="T24" fmla="*/ 384 w 540"/>
                <a:gd name="T25" fmla="*/ 106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0" h="809">
                  <a:moveTo>
                    <a:pt x="384" y="106"/>
                  </a:moveTo>
                  <a:cubicBezTo>
                    <a:pt x="436" y="155"/>
                    <a:pt x="474" y="217"/>
                    <a:pt x="498" y="282"/>
                  </a:cubicBezTo>
                  <a:cubicBezTo>
                    <a:pt x="539" y="398"/>
                    <a:pt x="539" y="521"/>
                    <a:pt x="540" y="641"/>
                  </a:cubicBezTo>
                  <a:cubicBezTo>
                    <a:pt x="540" y="681"/>
                    <a:pt x="540" y="721"/>
                    <a:pt x="540" y="761"/>
                  </a:cubicBezTo>
                  <a:cubicBezTo>
                    <a:pt x="540" y="801"/>
                    <a:pt x="537" y="809"/>
                    <a:pt x="494" y="804"/>
                  </a:cubicBezTo>
                  <a:cubicBezTo>
                    <a:pt x="414" y="795"/>
                    <a:pt x="332" y="778"/>
                    <a:pt x="260" y="743"/>
                  </a:cubicBezTo>
                  <a:cubicBezTo>
                    <a:pt x="225" y="726"/>
                    <a:pt x="193" y="705"/>
                    <a:pt x="157" y="692"/>
                  </a:cubicBezTo>
                  <a:cubicBezTo>
                    <a:pt x="105" y="672"/>
                    <a:pt x="52" y="681"/>
                    <a:pt x="0" y="669"/>
                  </a:cubicBezTo>
                  <a:cubicBezTo>
                    <a:pt x="22" y="601"/>
                    <a:pt x="38" y="543"/>
                    <a:pt x="50" y="473"/>
                  </a:cubicBezTo>
                  <a:cubicBezTo>
                    <a:pt x="62" y="401"/>
                    <a:pt x="73" y="322"/>
                    <a:pt x="90" y="251"/>
                  </a:cubicBezTo>
                  <a:cubicBezTo>
                    <a:pt x="100" y="209"/>
                    <a:pt x="120" y="169"/>
                    <a:pt x="140" y="130"/>
                  </a:cubicBezTo>
                  <a:cubicBezTo>
                    <a:pt x="153" y="103"/>
                    <a:pt x="167" y="77"/>
                    <a:pt x="189" y="57"/>
                  </a:cubicBezTo>
                  <a:cubicBezTo>
                    <a:pt x="257" y="0"/>
                    <a:pt x="333" y="57"/>
                    <a:pt x="384" y="106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2" name="î$líďe">
              <a:extLst>
                <a:ext uri="{FF2B5EF4-FFF2-40B4-BE49-F238E27FC236}">
                  <a16:creationId xmlns:a16="http://schemas.microsoft.com/office/drawing/2014/main" id="{B5949806-5956-49D5-8F70-E1E82296E786}"/>
                </a:ext>
              </a:extLst>
            </p:cNvPr>
            <p:cNvSpPr/>
            <p:nvPr/>
          </p:nvSpPr>
          <p:spPr bwMode="auto">
            <a:xfrm>
              <a:off x="2558788" y="2364028"/>
              <a:ext cx="341694" cy="533623"/>
            </a:xfrm>
            <a:custGeom>
              <a:avLst/>
              <a:gdLst>
                <a:gd name="T0" fmla="*/ 29 w 232"/>
                <a:gd name="T1" fmla="*/ 211 h 363"/>
                <a:gd name="T2" fmla="*/ 68 w 232"/>
                <a:gd name="T3" fmla="*/ 269 h 363"/>
                <a:gd name="T4" fmla="*/ 88 w 232"/>
                <a:gd name="T5" fmla="*/ 327 h 363"/>
                <a:gd name="T6" fmla="*/ 115 w 232"/>
                <a:gd name="T7" fmla="*/ 358 h 363"/>
                <a:gd name="T8" fmla="*/ 149 w 232"/>
                <a:gd name="T9" fmla="*/ 312 h 363"/>
                <a:gd name="T10" fmla="*/ 192 w 232"/>
                <a:gd name="T11" fmla="*/ 245 h 363"/>
                <a:gd name="T12" fmla="*/ 137 w 232"/>
                <a:gd name="T13" fmla="*/ 29 h 363"/>
                <a:gd name="T14" fmla="*/ 29 w 232"/>
                <a:gd name="T15" fmla="*/ 21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363">
                  <a:moveTo>
                    <a:pt x="29" y="211"/>
                  </a:moveTo>
                  <a:cubicBezTo>
                    <a:pt x="39" y="232"/>
                    <a:pt x="55" y="250"/>
                    <a:pt x="68" y="269"/>
                  </a:cubicBezTo>
                  <a:cubicBezTo>
                    <a:pt x="80" y="288"/>
                    <a:pt x="85" y="305"/>
                    <a:pt x="88" y="327"/>
                  </a:cubicBezTo>
                  <a:cubicBezTo>
                    <a:pt x="91" y="343"/>
                    <a:pt x="96" y="355"/>
                    <a:pt x="115" y="358"/>
                  </a:cubicBezTo>
                  <a:cubicBezTo>
                    <a:pt x="151" y="363"/>
                    <a:pt x="141" y="333"/>
                    <a:pt x="149" y="312"/>
                  </a:cubicBezTo>
                  <a:cubicBezTo>
                    <a:pt x="158" y="287"/>
                    <a:pt x="178" y="267"/>
                    <a:pt x="192" y="245"/>
                  </a:cubicBezTo>
                  <a:cubicBezTo>
                    <a:pt x="232" y="182"/>
                    <a:pt x="221" y="56"/>
                    <a:pt x="137" y="29"/>
                  </a:cubicBezTo>
                  <a:cubicBezTo>
                    <a:pt x="46" y="0"/>
                    <a:pt x="0" y="146"/>
                    <a:pt x="29" y="211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3" name="ïŝḻiḋè">
              <a:extLst>
                <a:ext uri="{FF2B5EF4-FFF2-40B4-BE49-F238E27FC236}">
                  <a16:creationId xmlns:a16="http://schemas.microsoft.com/office/drawing/2014/main" id="{67E46216-ABE4-4A30-B989-E6B8F47DA4EA}"/>
                </a:ext>
              </a:extLst>
            </p:cNvPr>
            <p:cNvSpPr/>
            <p:nvPr/>
          </p:nvSpPr>
          <p:spPr bwMode="auto">
            <a:xfrm>
              <a:off x="2730362" y="2438182"/>
              <a:ext cx="215194" cy="305343"/>
            </a:xfrm>
            <a:custGeom>
              <a:avLst/>
              <a:gdLst>
                <a:gd name="T0" fmla="*/ 59 w 147"/>
                <a:gd name="T1" fmla="*/ 99 h 208"/>
                <a:gd name="T2" fmla="*/ 88 w 147"/>
                <a:gd name="T3" fmla="*/ 107 h 208"/>
                <a:gd name="T4" fmla="*/ 85 w 147"/>
                <a:gd name="T5" fmla="*/ 131 h 208"/>
                <a:gd name="T6" fmla="*/ 58 w 147"/>
                <a:gd name="T7" fmla="*/ 130 h 208"/>
                <a:gd name="T8" fmla="*/ 60 w 147"/>
                <a:gd name="T9" fmla="*/ 145 h 208"/>
                <a:gd name="T10" fmla="*/ 68 w 147"/>
                <a:gd name="T11" fmla="*/ 204 h 208"/>
                <a:gd name="T12" fmla="*/ 81 w 147"/>
                <a:gd name="T13" fmla="*/ 200 h 208"/>
                <a:gd name="T14" fmla="*/ 119 w 147"/>
                <a:gd name="T15" fmla="*/ 138 h 208"/>
                <a:gd name="T16" fmla="*/ 133 w 147"/>
                <a:gd name="T17" fmla="*/ 152 h 208"/>
                <a:gd name="T18" fmla="*/ 134 w 147"/>
                <a:gd name="T19" fmla="*/ 125 h 208"/>
                <a:gd name="T20" fmla="*/ 124 w 147"/>
                <a:gd name="T21" fmla="*/ 29 h 208"/>
                <a:gd name="T22" fmla="*/ 76 w 147"/>
                <a:gd name="T23" fmla="*/ 3 h 208"/>
                <a:gd name="T24" fmla="*/ 20 w 147"/>
                <a:gd name="T25" fmla="*/ 1 h 208"/>
                <a:gd name="T26" fmla="*/ 0 w 147"/>
                <a:gd name="T27" fmla="*/ 11 h 208"/>
                <a:gd name="T28" fmla="*/ 44 w 147"/>
                <a:gd name="T29" fmla="*/ 48 h 208"/>
                <a:gd name="T30" fmla="*/ 59 w 147"/>
                <a:gd name="T31" fmla="*/ 9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208">
                  <a:moveTo>
                    <a:pt x="59" y="99"/>
                  </a:moveTo>
                  <a:cubicBezTo>
                    <a:pt x="69" y="100"/>
                    <a:pt x="80" y="100"/>
                    <a:pt x="88" y="107"/>
                  </a:cubicBezTo>
                  <a:cubicBezTo>
                    <a:pt x="96" y="114"/>
                    <a:pt x="95" y="129"/>
                    <a:pt x="85" y="131"/>
                  </a:cubicBezTo>
                  <a:cubicBezTo>
                    <a:pt x="76" y="133"/>
                    <a:pt x="64" y="123"/>
                    <a:pt x="58" y="130"/>
                  </a:cubicBezTo>
                  <a:cubicBezTo>
                    <a:pt x="55" y="134"/>
                    <a:pt x="58" y="140"/>
                    <a:pt x="60" y="145"/>
                  </a:cubicBezTo>
                  <a:cubicBezTo>
                    <a:pt x="70" y="163"/>
                    <a:pt x="73" y="185"/>
                    <a:pt x="68" y="204"/>
                  </a:cubicBezTo>
                  <a:cubicBezTo>
                    <a:pt x="72" y="208"/>
                    <a:pt x="78" y="204"/>
                    <a:pt x="81" y="200"/>
                  </a:cubicBezTo>
                  <a:cubicBezTo>
                    <a:pt x="98" y="182"/>
                    <a:pt x="110" y="161"/>
                    <a:pt x="119" y="138"/>
                  </a:cubicBezTo>
                  <a:cubicBezTo>
                    <a:pt x="122" y="144"/>
                    <a:pt x="127" y="148"/>
                    <a:pt x="133" y="152"/>
                  </a:cubicBezTo>
                  <a:cubicBezTo>
                    <a:pt x="129" y="143"/>
                    <a:pt x="132" y="134"/>
                    <a:pt x="134" y="125"/>
                  </a:cubicBezTo>
                  <a:cubicBezTo>
                    <a:pt x="141" y="93"/>
                    <a:pt x="147" y="55"/>
                    <a:pt x="124" y="29"/>
                  </a:cubicBezTo>
                  <a:cubicBezTo>
                    <a:pt x="112" y="15"/>
                    <a:pt x="94" y="7"/>
                    <a:pt x="76" y="3"/>
                  </a:cubicBezTo>
                  <a:cubicBezTo>
                    <a:pt x="57" y="0"/>
                    <a:pt x="38" y="1"/>
                    <a:pt x="20" y="1"/>
                  </a:cubicBezTo>
                  <a:cubicBezTo>
                    <a:pt x="12" y="2"/>
                    <a:pt x="2" y="4"/>
                    <a:pt x="0" y="11"/>
                  </a:cubicBezTo>
                  <a:cubicBezTo>
                    <a:pt x="18" y="18"/>
                    <a:pt x="36" y="31"/>
                    <a:pt x="44" y="48"/>
                  </a:cubicBezTo>
                  <a:cubicBezTo>
                    <a:pt x="47" y="53"/>
                    <a:pt x="58" y="99"/>
                    <a:pt x="59" y="99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4" name="iṧļiďe">
              <a:extLst>
                <a:ext uri="{FF2B5EF4-FFF2-40B4-BE49-F238E27FC236}">
                  <a16:creationId xmlns:a16="http://schemas.microsoft.com/office/drawing/2014/main" id="{91B5A69A-2EAF-4FE9-BAA9-4DAFC9225962}"/>
                </a:ext>
              </a:extLst>
            </p:cNvPr>
            <p:cNvSpPr/>
            <p:nvPr/>
          </p:nvSpPr>
          <p:spPr bwMode="auto">
            <a:xfrm>
              <a:off x="2605316" y="2332040"/>
              <a:ext cx="500181" cy="283533"/>
            </a:xfrm>
            <a:custGeom>
              <a:avLst/>
              <a:gdLst>
                <a:gd name="T0" fmla="*/ 107 w 341"/>
                <a:gd name="T1" fmla="*/ 94 h 193"/>
                <a:gd name="T2" fmla="*/ 109 w 341"/>
                <a:gd name="T3" fmla="*/ 95 h 193"/>
                <a:gd name="T4" fmla="*/ 134 w 341"/>
                <a:gd name="T5" fmla="*/ 111 h 193"/>
                <a:gd name="T6" fmla="*/ 176 w 341"/>
                <a:gd name="T7" fmla="*/ 113 h 193"/>
                <a:gd name="T8" fmla="*/ 212 w 341"/>
                <a:gd name="T9" fmla="*/ 147 h 193"/>
                <a:gd name="T10" fmla="*/ 276 w 341"/>
                <a:gd name="T11" fmla="*/ 185 h 193"/>
                <a:gd name="T12" fmla="*/ 314 w 341"/>
                <a:gd name="T13" fmla="*/ 192 h 193"/>
                <a:gd name="T14" fmla="*/ 334 w 341"/>
                <a:gd name="T15" fmla="*/ 192 h 193"/>
                <a:gd name="T16" fmla="*/ 333 w 341"/>
                <a:gd name="T17" fmla="*/ 183 h 193"/>
                <a:gd name="T18" fmla="*/ 301 w 341"/>
                <a:gd name="T19" fmla="*/ 116 h 193"/>
                <a:gd name="T20" fmla="*/ 302 w 341"/>
                <a:gd name="T21" fmla="*/ 60 h 193"/>
                <a:gd name="T22" fmla="*/ 274 w 341"/>
                <a:gd name="T23" fmla="*/ 32 h 193"/>
                <a:gd name="T24" fmla="*/ 233 w 341"/>
                <a:gd name="T25" fmla="*/ 22 h 193"/>
                <a:gd name="T26" fmla="*/ 192 w 341"/>
                <a:gd name="T27" fmla="*/ 4 h 193"/>
                <a:gd name="T28" fmla="*/ 144 w 341"/>
                <a:gd name="T29" fmla="*/ 11 h 193"/>
                <a:gd name="T30" fmla="*/ 104 w 341"/>
                <a:gd name="T31" fmla="*/ 10 h 193"/>
                <a:gd name="T32" fmla="*/ 69 w 341"/>
                <a:gd name="T33" fmla="*/ 3 h 193"/>
                <a:gd name="T34" fmla="*/ 24 w 341"/>
                <a:gd name="T35" fmla="*/ 28 h 193"/>
                <a:gd name="T36" fmla="*/ 5 w 341"/>
                <a:gd name="T37" fmla="*/ 110 h 193"/>
                <a:gd name="T38" fmla="*/ 21 w 341"/>
                <a:gd name="T39" fmla="*/ 88 h 193"/>
                <a:gd name="T40" fmla="*/ 44 w 341"/>
                <a:gd name="T41" fmla="*/ 74 h 193"/>
                <a:gd name="T42" fmla="*/ 107 w 341"/>
                <a:gd name="T43" fmla="*/ 9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1" h="193">
                  <a:moveTo>
                    <a:pt x="107" y="94"/>
                  </a:moveTo>
                  <a:cubicBezTo>
                    <a:pt x="107" y="94"/>
                    <a:pt x="108" y="95"/>
                    <a:pt x="109" y="95"/>
                  </a:cubicBezTo>
                  <a:cubicBezTo>
                    <a:pt x="117" y="101"/>
                    <a:pt x="124" y="109"/>
                    <a:pt x="134" y="111"/>
                  </a:cubicBezTo>
                  <a:cubicBezTo>
                    <a:pt x="147" y="115"/>
                    <a:pt x="162" y="108"/>
                    <a:pt x="176" y="113"/>
                  </a:cubicBezTo>
                  <a:cubicBezTo>
                    <a:pt x="191" y="118"/>
                    <a:pt x="201" y="136"/>
                    <a:pt x="212" y="147"/>
                  </a:cubicBezTo>
                  <a:cubicBezTo>
                    <a:pt x="230" y="165"/>
                    <a:pt x="252" y="178"/>
                    <a:pt x="276" y="185"/>
                  </a:cubicBezTo>
                  <a:cubicBezTo>
                    <a:pt x="289" y="189"/>
                    <a:pt x="301" y="191"/>
                    <a:pt x="314" y="192"/>
                  </a:cubicBezTo>
                  <a:cubicBezTo>
                    <a:pt x="320" y="192"/>
                    <a:pt x="328" y="193"/>
                    <a:pt x="334" y="192"/>
                  </a:cubicBezTo>
                  <a:cubicBezTo>
                    <a:pt x="341" y="190"/>
                    <a:pt x="341" y="186"/>
                    <a:pt x="333" y="183"/>
                  </a:cubicBezTo>
                  <a:cubicBezTo>
                    <a:pt x="307" y="175"/>
                    <a:pt x="299" y="140"/>
                    <a:pt x="301" y="116"/>
                  </a:cubicBezTo>
                  <a:cubicBezTo>
                    <a:pt x="303" y="97"/>
                    <a:pt x="309" y="78"/>
                    <a:pt x="302" y="60"/>
                  </a:cubicBezTo>
                  <a:cubicBezTo>
                    <a:pt x="297" y="47"/>
                    <a:pt x="285" y="40"/>
                    <a:pt x="274" y="32"/>
                  </a:cubicBezTo>
                  <a:cubicBezTo>
                    <a:pt x="261" y="24"/>
                    <a:pt x="248" y="26"/>
                    <a:pt x="233" y="22"/>
                  </a:cubicBezTo>
                  <a:cubicBezTo>
                    <a:pt x="219" y="18"/>
                    <a:pt x="207" y="6"/>
                    <a:pt x="192" y="4"/>
                  </a:cubicBezTo>
                  <a:cubicBezTo>
                    <a:pt x="176" y="0"/>
                    <a:pt x="160" y="7"/>
                    <a:pt x="144" y="11"/>
                  </a:cubicBezTo>
                  <a:cubicBezTo>
                    <a:pt x="131" y="13"/>
                    <a:pt x="117" y="13"/>
                    <a:pt x="104" y="10"/>
                  </a:cubicBezTo>
                  <a:cubicBezTo>
                    <a:pt x="92" y="7"/>
                    <a:pt x="81" y="3"/>
                    <a:pt x="69" y="3"/>
                  </a:cubicBezTo>
                  <a:cubicBezTo>
                    <a:pt x="51" y="3"/>
                    <a:pt x="35" y="14"/>
                    <a:pt x="24" y="28"/>
                  </a:cubicBezTo>
                  <a:cubicBezTo>
                    <a:pt x="10" y="49"/>
                    <a:pt x="0" y="84"/>
                    <a:pt x="5" y="110"/>
                  </a:cubicBezTo>
                  <a:cubicBezTo>
                    <a:pt x="4" y="106"/>
                    <a:pt x="18" y="91"/>
                    <a:pt x="21" y="88"/>
                  </a:cubicBezTo>
                  <a:cubicBezTo>
                    <a:pt x="27" y="81"/>
                    <a:pt x="35" y="75"/>
                    <a:pt x="44" y="74"/>
                  </a:cubicBezTo>
                  <a:cubicBezTo>
                    <a:pt x="65" y="71"/>
                    <a:pt x="90" y="82"/>
                    <a:pt x="107" y="94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5" name="ï$lïdè">
              <a:extLst>
                <a:ext uri="{FF2B5EF4-FFF2-40B4-BE49-F238E27FC236}">
                  <a16:creationId xmlns:a16="http://schemas.microsoft.com/office/drawing/2014/main" id="{F90CCFDA-722F-4B1A-ADFF-E2FE05A728E5}"/>
                </a:ext>
              </a:extLst>
            </p:cNvPr>
            <p:cNvSpPr/>
            <p:nvPr/>
          </p:nvSpPr>
          <p:spPr bwMode="auto">
            <a:xfrm>
              <a:off x="2314514" y="2810410"/>
              <a:ext cx="437659" cy="574336"/>
            </a:xfrm>
            <a:custGeom>
              <a:avLst/>
              <a:gdLst>
                <a:gd name="T0" fmla="*/ 105 w 298"/>
                <a:gd name="T1" fmla="*/ 374 h 391"/>
                <a:gd name="T2" fmla="*/ 0 w 298"/>
                <a:gd name="T3" fmla="*/ 326 h 391"/>
                <a:gd name="T4" fmla="*/ 70 w 298"/>
                <a:gd name="T5" fmla="*/ 162 h 391"/>
                <a:gd name="T6" fmla="*/ 142 w 298"/>
                <a:gd name="T7" fmla="*/ 57 h 391"/>
                <a:gd name="T8" fmla="*/ 287 w 298"/>
                <a:gd name="T9" fmla="*/ 139 h 391"/>
                <a:gd name="T10" fmla="*/ 151 w 298"/>
                <a:gd name="T11" fmla="*/ 387 h 391"/>
                <a:gd name="T12" fmla="*/ 146 w 298"/>
                <a:gd name="T13" fmla="*/ 390 h 391"/>
                <a:gd name="T14" fmla="*/ 138 w 298"/>
                <a:gd name="T15" fmla="*/ 389 h 391"/>
                <a:gd name="T16" fmla="*/ 105 w 298"/>
                <a:gd name="T17" fmla="*/ 37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91">
                  <a:moveTo>
                    <a:pt x="105" y="374"/>
                  </a:moveTo>
                  <a:cubicBezTo>
                    <a:pt x="70" y="357"/>
                    <a:pt x="33" y="345"/>
                    <a:pt x="0" y="326"/>
                  </a:cubicBezTo>
                  <a:cubicBezTo>
                    <a:pt x="15" y="297"/>
                    <a:pt x="63" y="176"/>
                    <a:pt x="70" y="162"/>
                  </a:cubicBezTo>
                  <a:cubicBezTo>
                    <a:pt x="99" y="108"/>
                    <a:pt x="106" y="84"/>
                    <a:pt x="142" y="57"/>
                  </a:cubicBezTo>
                  <a:cubicBezTo>
                    <a:pt x="218" y="0"/>
                    <a:pt x="298" y="49"/>
                    <a:pt x="287" y="139"/>
                  </a:cubicBezTo>
                  <a:cubicBezTo>
                    <a:pt x="274" y="237"/>
                    <a:pt x="215" y="316"/>
                    <a:pt x="151" y="387"/>
                  </a:cubicBezTo>
                  <a:cubicBezTo>
                    <a:pt x="150" y="389"/>
                    <a:pt x="148" y="390"/>
                    <a:pt x="146" y="390"/>
                  </a:cubicBezTo>
                  <a:cubicBezTo>
                    <a:pt x="143" y="391"/>
                    <a:pt x="140" y="390"/>
                    <a:pt x="138" y="389"/>
                  </a:cubicBezTo>
                  <a:cubicBezTo>
                    <a:pt x="127" y="383"/>
                    <a:pt x="116" y="379"/>
                    <a:pt x="105" y="374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6" name="îṡ1ïďe">
              <a:extLst>
                <a:ext uri="{FF2B5EF4-FFF2-40B4-BE49-F238E27FC236}">
                  <a16:creationId xmlns:a16="http://schemas.microsoft.com/office/drawing/2014/main" id="{0248A59F-C5AF-4384-8C2D-52DDA0D6F4E1}"/>
                </a:ext>
              </a:extLst>
            </p:cNvPr>
            <p:cNvSpPr/>
            <p:nvPr/>
          </p:nvSpPr>
          <p:spPr bwMode="auto">
            <a:xfrm>
              <a:off x="2773982" y="2874386"/>
              <a:ext cx="309705" cy="521991"/>
            </a:xfrm>
            <a:custGeom>
              <a:avLst/>
              <a:gdLst>
                <a:gd name="T0" fmla="*/ 158 w 211"/>
                <a:gd name="T1" fmla="*/ 337 h 356"/>
                <a:gd name="T2" fmla="*/ 57 w 211"/>
                <a:gd name="T3" fmla="*/ 356 h 356"/>
                <a:gd name="T4" fmla="*/ 17 w 211"/>
                <a:gd name="T5" fmla="*/ 197 h 356"/>
                <a:gd name="T6" fmla="*/ 7 w 211"/>
                <a:gd name="T7" fmla="*/ 92 h 356"/>
                <a:gd name="T8" fmla="*/ 103 w 211"/>
                <a:gd name="T9" fmla="*/ 78 h 356"/>
                <a:gd name="T10" fmla="*/ 198 w 211"/>
                <a:gd name="T11" fmla="*/ 322 h 356"/>
                <a:gd name="T12" fmla="*/ 196 w 211"/>
                <a:gd name="T13" fmla="*/ 328 h 356"/>
                <a:gd name="T14" fmla="*/ 190 w 211"/>
                <a:gd name="T15" fmla="*/ 331 h 356"/>
                <a:gd name="T16" fmla="*/ 158 w 211"/>
                <a:gd name="T17" fmla="*/ 33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356">
                  <a:moveTo>
                    <a:pt x="158" y="337"/>
                  </a:moveTo>
                  <a:cubicBezTo>
                    <a:pt x="124" y="343"/>
                    <a:pt x="91" y="350"/>
                    <a:pt x="57" y="356"/>
                  </a:cubicBezTo>
                  <a:cubicBezTo>
                    <a:pt x="60" y="356"/>
                    <a:pt x="19" y="206"/>
                    <a:pt x="17" y="197"/>
                  </a:cubicBezTo>
                  <a:cubicBezTo>
                    <a:pt x="8" y="163"/>
                    <a:pt x="0" y="127"/>
                    <a:pt x="7" y="92"/>
                  </a:cubicBezTo>
                  <a:cubicBezTo>
                    <a:pt x="22" y="18"/>
                    <a:pt x="58" y="0"/>
                    <a:pt x="103" y="78"/>
                  </a:cubicBezTo>
                  <a:cubicBezTo>
                    <a:pt x="145" y="151"/>
                    <a:pt x="211" y="239"/>
                    <a:pt x="198" y="322"/>
                  </a:cubicBezTo>
                  <a:cubicBezTo>
                    <a:pt x="198" y="324"/>
                    <a:pt x="198" y="326"/>
                    <a:pt x="196" y="328"/>
                  </a:cubicBezTo>
                  <a:cubicBezTo>
                    <a:pt x="195" y="329"/>
                    <a:pt x="192" y="330"/>
                    <a:pt x="190" y="331"/>
                  </a:cubicBezTo>
                  <a:lnTo>
                    <a:pt x="158" y="337"/>
                  </a:lnTo>
                  <a:close/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7" name="íšḻíďè">
              <a:extLst>
                <a:ext uri="{FF2B5EF4-FFF2-40B4-BE49-F238E27FC236}">
                  <a16:creationId xmlns:a16="http://schemas.microsoft.com/office/drawing/2014/main" id="{A7598BA2-F03A-47E2-9C66-A78F055772EC}"/>
                </a:ext>
              </a:extLst>
            </p:cNvPr>
            <p:cNvSpPr/>
            <p:nvPr/>
          </p:nvSpPr>
          <p:spPr bwMode="auto">
            <a:xfrm>
              <a:off x="3163658" y="5088849"/>
              <a:ext cx="5816" cy="1454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4 w 4"/>
                <a:gd name="T9" fmla="*/ 0 h 1"/>
                <a:gd name="T10" fmla="*/ 4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8" name="îşľîḑé">
              <a:extLst>
                <a:ext uri="{FF2B5EF4-FFF2-40B4-BE49-F238E27FC236}">
                  <a16:creationId xmlns:a16="http://schemas.microsoft.com/office/drawing/2014/main" id="{3C5556A6-C5C0-4CE7-B4F5-9738DD59DBE5}"/>
                </a:ext>
              </a:extLst>
            </p:cNvPr>
            <p:cNvSpPr/>
            <p:nvPr/>
          </p:nvSpPr>
          <p:spPr bwMode="auto">
            <a:xfrm>
              <a:off x="1789614" y="3143379"/>
              <a:ext cx="790983" cy="401308"/>
            </a:xfrm>
            <a:custGeom>
              <a:avLst/>
              <a:gdLst>
                <a:gd name="T0" fmla="*/ 12 w 538"/>
                <a:gd name="T1" fmla="*/ 201 h 273"/>
                <a:gd name="T2" fmla="*/ 47 w 538"/>
                <a:gd name="T3" fmla="*/ 187 h 273"/>
                <a:gd name="T4" fmla="*/ 65 w 538"/>
                <a:gd name="T5" fmla="*/ 177 h 273"/>
                <a:gd name="T6" fmla="*/ 86 w 538"/>
                <a:gd name="T7" fmla="*/ 190 h 273"/>
                <a:gd name="T8" fmla="*/ 133 w 538"/>
                <a:gd name="T9" fmla="*/ 195 h 273"/>
                <a:gd name="T10" fmla="*/ 324 w 538"/>
                <a:gd name="T11" fmla="*/ 179 h 273"/>
                <a:gd name="T12" fmla="*/ 334 w 538"/>
                <a:gd name="T13" fmla="*/ 177 h 273"/>
                <a:gd name="T14" fmla="*/ 343 w 538"/>
                <a:gd name="T15" fmla="*/ 162 h 273"/>
                <a:gd name="T16" fmla="*/ 376 w 538"/>
                <a:gd name="T17" fmla="*/ 81 h 273"/>
                <a:gd name="T18" fmla="*/ 424 w 538"/>
                <a:gd name="T19" fmla="*/ 21 h 273"/>
                <a:gd name="T20" fmla="*/ 498 w 538"/>
                <a:gd name="T21" fmla="*/ 10 h 273"/>
                <a:gd name="T22" fmla="*/ 532 w 538"/>
                <a:gd name="T23" fmla="*/ 52 h 273"/>
                <a:gd name="T24" fmla="*/ 461 w 538"/>
                <a:gd name="T25" fmla="*/ 164 h 273"/>
                <a:gd name="T26" fmla="*/ 380 w 538"/>
                <a:gd name="T27" fmla="*/ 246 h 273"/>
                <a:gd name="T28" fmla="*/ 369 w 538"/>
                <a:gd name="T29" fmla="*/ 254 h 273"/>
                <a:gd name="T30" fmla="*/ 354 w 538"/>
                <a:gd name="T31" fmla="*/ 255 h 273"/>
                <a:gd name="T32" fmla="*/ 165 w 538"/>
                <a:gd name="T33" fmla="*/ 248 h 273"/>
                <a:gd name="T34" fmla="*/ 116 w 538"/>
                <a:gd name="T35" fmla="*/ 249 h 273"/>
                <a:gd name="T36" fmla="*/ 90 w 538"/>
                <a:gd name="T37" fmla="*/ 265 h 273"/>
                <a:gd name="T38" fmla="*/ 57 w 538"/>
                <a:gd name="T39" fmla="*/ 273 h 273"/>
                <a:gd name="T40" fmla="*/ 3 w 538"/>
                <a:gd name="T41" fmla="*/ 228 h 273"/>
                <a:gd name="T42" fmla="*/ 12 w 538"/>
                <a:gd name="T43" fmla="*/ 20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8" h="273">
                  <a:moveTo>
                    <a:pt x="12" y="201"/>
                  </a:moveTo>
                  <a:cubicBezTo>
                    <a:pt x="21" y="195"/>
                    <a:pt x="36" y="193"/>
                    <a:pt x="47" y="187"/>
                  </a:cubicBezTo>
                  <a:cubicBezTo>
                    <a:pt x="53" y="184"/>
                    <a:pt x="53" y="171"/>
                    <a:pt x="65" y="177"/>
                  </a:cubicBezTo>
                  <a:cubicBezTo>
                    <a:pt x="69" y="179"/>
                    <a:pt x="77" y="186"/>
                    <a:pt x="86" y="190"/>
                  </a:cubicBezTo>
                  <a:cubicBezTo>
                    <a:pt x="98" y="196"/>
                    <a:pt x="117" y="197"/>
                    <a:pt x="133" y="195"/>
                  </a:cubicBezTo>
                  <a:cubicBezTo>
                    <a:pt x="196" y="187"/>
                    <a:pt x="260" y="180"/>
                    <a:pt x="324" y="179"/>
                  </a:cubicBezTo>
                  <a:cubicBezTo>
                    <a:pt x="327" y="179"/>
                    <a:pt x="331" y="179"/>
                    <a:pt x="334" y="177"/>
                  </a:cubicBezTo>
                  <a:cubicBezTo>
                    <a:pt x="340" y="174"/>
                    <a:pt x="341" y="168"/>
                    <a:pt x="343" y="162"/>
                  </a:cubicBezTo>
                  <a:cubicBezTo>
                    <a:pt x="352" y="134"/>
                    <a:pt x="362" y="107"/>
                    <a:pt x="376" y="81"/>
                  </a:cubicBezTo>
                  <a:cubicBezTo>
                    <a:pt x="388" y="58"/>
                    <a:pt x="403" y="36"/>
                    <a:pt x="424" y="21"/>
                  </a:cubicBezTo>
                  <a:cubicBezTo>
                    <a:pt x="446" y="6"/>
                    <a:pt x="474" y="0"/>
                    <a:pt x="498" y="10"/>
                  </a:cubicBezTo>
                  <a:cubicBezTo>
                    <a:pt x="516" y="18"/>
                    <a:pt x="530" y="32"/>
                    <a:pt x="532" y="52"/>
                  </a:cubicBezTo>
                  <a:cubicBezTo>
                    <a:pt x="538" y="101"/>
                    <a:pt x="490" y="133"/>
                    <a:pt x="461" y="164"/>
                  </a:cubicBezTo>
                  <a:cubicBezTo>
                    <a:pt x="433" y="194"/>
                    <a:pt x="409" y="219"/>
                    <a:pt x="380" y="246"/>
                  </a:cubicBezTo>
                  <a:cubicBezTo>
                    <a:pt x="377" y="249"/>
                    <a:pt x="373" y="252"/>
                    <a:pt x="369" y="254"/>
                  </a:cubicBezTo>
                  <a:cubicBezTo>
                    <a:pt x="364" y="256"/>
                    <a:pt x="359" y="255"/>
                    <a:pt x="354" y="255"/>
                  </a:cubicBezTo>
                  <a:cubicBezTo>
                    <a:pt x="290" y="248"/>
                    <a:pt x="229" y="240"/>
                    <a:pt x="165" y="248"/>
                  </a:cubicBezTo>
                  <a:cubicBezTo>
                    <a:pt x="148" y="250"/>
                    <a:pt x="133" y="245"/>
                    <a:pt x="116" y="249"/>
                  </a:cubicBezTo>
                  <a:cubicBezTo>
                    <a:pt x="106" y="252"/>
                    <a:pt x="99" y="261"/>
                    <a:pt x="90" y="265"/>
                  </a:cubicBezTo>
                  <a:cubicBezTo>
                    <a:pt x="80" y="269"/>
                    <a:pt x="68" y="273"/>
                    <a:pt x="57" y="273"/>
                  </a:cubicBezTo>
                  <a:cubicBezTo>
                    <a:pt x="34" y="273"/>
                    <a:pt x="9" y="251"/>
                    <a:pt x="3" y="228"/>
                  </a:cubicBezTo>
                  <a:cubicBezTo>
                    <a:pt x="0" y="213"/>
                    <a:pt x="4" y="205"/>
                    <a:pt x="12" y="201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6288332" y="2744980"/>
            <a:ext cx="937839" cy="1458375"/>
            <a:chOff x="6288332" y="2744980"/>
            <a:chExt cx="937839" cy="1458375"/>
          </a:xfrm>
        </p:grpSpPr>
        <p:sp>
          <p:nvSpPr>
            <p:cNvPr id="340" name="îs1îḋe">
              <a:extLst>
                <a:ext uri="{FF2B5EF4-FFF2-40B4-BE49-F238E27FC236}">
                  <a16:creationId xmlns:a16="http://schemas.microsoft.com/office/drawing/2014/main" id="{1D677B48-B557-4125-8A3A-6D898FA3BC15}"/>
                </a:ext>
              </a:extLst>
            </p:cNvPr>
            <p:cNvSpPr/>
            <p:nvPr/>
          </p:nvSpPr>
          <p:spPr bwMode="auto">
            <a:xfrm>
              <a:off x="6379936" y="3246614"/>
              <a:ext cx="796799" cy="350418"/>
            </a:xfrm>
            <a:custGeom>
              <a:avLst/>
              <a:gdLst>
                <a:gd name="T0" fmla="*/ 516 w 542"/>
                <a:gd name="T1" fmla="*/ 26 h 238"/>
                <a:gd name="T2" fmla="*/ 512 w 542"/>
                <a:gd name="T3" fmla="*/ 24 h 238"/>
                <a:gd name="T4" fmla="*/ 478 w 542"/>
                <a:gd name="T5" fmla="*/ 32 h 238"/>
                <a:gd name="T6" fmla="*/ 471 w 542"/>
                <a:gd name="T7" fmla="*/ 30 h 238"/>
                <a:gd name="T8" fmla="*/ 457 w 542"/>
                <a:gd name="T9" fmla="*/ 33 h 238"/>
                <a:gd name="T10" fmla="*/ 448 w 542"/>
                <a:gd name="T11" fmla="*/ 56 h 238"/>
                <a:gd name="T12" fmla="*/ 414 w 542"/>
                <a:gd name="T13" fmla="*/ 90 h 238"/>
                <a:gd name="T14" fmla="*/ 238 w 542"/>
                <a:gd name="T15" fmla="*/ 152 h 238"/>
                <a:gd name="T16" fmla="*/ 228 w 542"/>
                <a:gd name="T17" fmla="*/ 152 h 238"/>
                <a:gd name="T18" fmla="*/ 215 w 542"/>
                <a:gd name="T19" fmla="*/ 139 h 238"/>
                <a:gd name="T20" fmla="*/ 166 w 542"/>
                <a:gd name="T21" fmla="*/ 65 h 238"/>
                <a:gd name="T22" fmla="*/ 107 w 542"/>
                <a:gd name="T23" fmla="*/ 13 h 238"/>
                <a:gd name="T24" fmla="*/ 31 w 542"/>
                <a:gd name="T25" fmla="*/ 14 h 238"/>
                <a:gd name="T26" fmla="*/ 2 w 542"/>
                <a:gd name="T27" fmla="*/ 63 h 238"/>
                <a:gd name="T28" fmla="*/ 98 w 542"/>
                <a:gd name="T29" fmla="*/ 168 h 238"/>
                <a:gd name="T30" fmla="*/ 198 w 542"/>
                <a:gd name="T31" fmla="*/ 232 h 238"/>
                <a:gd name="T32" fmla="*/ 212 w 542"/>
                <a:gd name="T33" fmla="*/ 237 h 238"/>
                <a:gd name="T34" fmla="*/ 227 w 542"/>
                <a:gd name="T35" fmla="*/ 234 h 238"/>
                <a:gd name="T36" fmla="*/ 413 w 542"/>
                <a:gd name="T37" fmla="*/ 157 h 238"/>
                <a:gd name="T38" fmla="*/ 456 w 542"/>
                <a:gd name="T39" fmla="*/ 126 h 238"/>
                <a:gd name="T40" fmla="*/ 475 w 542"/>
                <a:gd name="T41" fmla="*/ 124 h 238"/>
                <a:gd name="T42" fmla="*/ 488 w 542"/>
                <a:gd name="T43" fmla="*/ 123 h 238"/>
                <a:gd name="T44" fmla="*/ 520 w 542"/>
                <a:gd name="T45" fmla="*/ 109 h 238"/>
                <a:gd name="T46" fmla="*/ 540 w 542"/>
                <a:gd name="T47" fmla="*/ 58 h 238"/>
                <a:gd name="T48" fmla="*/ 540 w 542"/>
                <a:gd name="T49" fmla="*/ 46 h 238"/>
                <a:gd name="T50" fmla="*/ 526 w 542"/>
                <a:gd name="T51" fmla="*/ 32 h 238"/>
                <a:gd name="T52" fmla="*/ 516 w 542"/>
                <a:gd name="T53" fmla="*/ 26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2" h="238">
                  <a:moveTo>
                    <a:pt x="516" y="26"/>
                  </a:moveTo>
                  <a:cubicBezTo>
                    <a:pt x="514" y="25"/>
                    <a:pt x="513" y="25"/>
                    <a:pt x="512" y="24"/>
                  </a:cubicBezTo>
                  <a:cubicBezTo>
                    <a:pt x="499" y="23"/>
                    <a:pt x="491" y="30"/>
                    <a:pt x="478" y="32"/>
                  </a:cubicBezTo>
                  <a:cubicBezTo>
                    <a:pt x="476" y="32"/>
                    <a:pt x="473" y="31"/>
                    <a:pt x="471" y="30"/>
                  </a:cubicBezTo>
                  <a:cubicBezTo>
                    <a:pt x="466" y="28"/>
                    <a:pt x="460" y="25"/>
                    <a:pt x="457" y="33"/>
                  </a:cubicBezTo>
                  <a:cubicBezTo>
                    <a:pt x="455" y="37"/>
                    <a:pt x="452" y="47"/>
                    <a:pt x="448" y="56"/>
                  </a:cubicBezTo>
                  <a:cubicBezTo>
                    <a:pt x="443" y="69"/>
                    <a:pt x="428" y="82"/>
                    <a:pt x="414" y="90"/>
                  </a:cubicBezTo>
                  <a:cubicBezTo>
                    <a:pt x="360" y="122"/>
                    <a:pt x="299" y="138"/>
                    <a:pt x="238" y="152"/>
                  </a:cubicBezTo>
                  <a:cubicBezTo>
                    <a:pt x="235" y="153"/>
                    <a:pt x="231" y="153"/>
                    <a:pt x="228" y="152"/>
                  </a:cubicBezTo>
                  <a:cubicBezTo>
                    <a:pt x="221" y="151"/>
                    <a:pt x="218" y="145"/>
                    <a:pt x="215" y="139"/>
                  </a:cubicBezTo>
                  <a:cubicBezTo>
                    <a:pt x="201" y="113"/>
                    <a:pt x="185" y="88"/>
                    <a:pt x="166" y="65"/>
                  </a:cubicBezTo>
                  <a:cubicBezTo>
                    <a:pt x="150" y="44"/>
                    <a:pt x="131" y="25"/>
                    <a:pt x="107" y="13"/>
                  </a:cubicBezTo>
                  <a:cubicBezTo>
                    <a:pt x="83" y="2"/>
                    <a:pt x="54" y="0"/>
                    <a:pt x="31" y="14"/>
                  </a:cubicBezTo>
                  <a:cubicBezTo>
                    <a:pt x="14" y="24"/>
                    <a:pt x="3" y="43"/>
                    <a:pt x="2" y="63"/>
                  </a:cubicBezTo>
                  <a:cubicBezTo>
                    <a:pt x="0" y="112"/>
                    <a:pt x="64" y="143"/>
                    <a:pt x="98" y="168"/>
                  </a:cubicBezTo>
                  <a:cubicBezTo>
                    <a:pt x="130" y="192"/>
                    <a:pt x="163" y="213"/>
                    <a:pt x="198" y="232"/>
                  </a:cubicBezTo>
                  <a:cubicBezTo>
                    <a:pt x="202" y="234"/>
                    <a:pt x="207" y="237"/>
                    <a:pt x="212" y="237"/>
                  </a:cubicBezTo>
                  <a:cubicBezTo>
                    <a:pt x="217" y="238"/>
                    <a:pt x="222" y="236"/>
                    <a:pt x="227" y="234"/>
                  </a:cubicBezTo>
                  <a:cubicBezTo>
                    <a:pt x="291" y="213"/>
                    <a:pt x="352" y="185"/>
                    <a:pt x="413" y="157"/>
                  </a:cubicBezTo>
                  <a:cubicBezTo>
                    <a:pt x="430" y="149"/>
                    <a:pt x="441" y="133"/>
                    <a:pt x="456" y="126"/>
                  </a:cubicBezTo>
                  <a:cubicBezTo>
                    <a:pt x="462" y="123"/>
                    <a:pt x="468" y="123"/>
                    <a:pt x="475" y="124"/>
                  </a:cubicBezTo>
                  <a:cubicBezTo>
                    <a:pt x="479" y="124"/>
                    <a:pt x="484" y="124"/>
                    <a:pt x="488" y="123"/>
                  </a:cubicBezTo>
                  <a:cubicBezTo>
                    <a:pt x="498" y="121"/>
                    <a:pt x="511" y="115"/>
                    <a:pt x="520" y="109"/>
                  </a:cubicBezTo>
                  <a:cubicBezTo>
                    <a:pt x="537" y="98"/>
                    <a:pt x="538" y="77"/>
                    <a:pt x="540" y="58"/>
                  </a:cubicBezTo>
                  <a:cubicBezTo>
                    <a:pt x="541" y="53"/>
                    <a:pt x="542" y="50"/>
                    <a:pt x="540" y="46"/>
                  </a:cubicBezTo>
                  <a:cubicBezTo>
                    <a:pt x="538" y="40"/>
                    <a:pt x="532" y="36"/>
                    <a:pt x="526" y="32"/>
                  </a:cubicBezTo>
                  <a:cubicBezTo>
                    <a:pt x="523" y="30"/>
                    <a:pt x="520" y="27"/>
                    <a:pt x="516" y="26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1" name="îSļîde">
              <a:extLst>
                <a:ext uri="{FF2B5EF4-FFF2-40B4-BE49-F238E27FC236}">
                  <a16:creationId xmlns:a16="http://schemas.microsoft.com/office/drawing/2014/main" id="{68AE0312-6244-4EC3-B89F-3BEFBB301DA9}"/>
                </a:ext>
              </a:extLst>
            </p:cNvPr>
            <p:cNvSpPr/>
            <p:nvPr/>
          </p:nvSpPr>
          <p:spPr bwMode="auto">
            <a:xfrm>
              <a:off x="7012431" y="2744980"/>
              <a:ext cx="210832" cy="1416209"/>
            </a:xfrm>
            <a:custGeom>
              <a:avLst/>
              <a:gdLst>
                <a:gd name="T0" fmla="*/ 143 w 143"/>
                <a:gd name="T1" fmla="*/ 965 h 965"/>
                <a:gd name="T2" fmla="*/ 0 w 143"/>
                <a:gd name="T3" fmla="*/ 750 h 965"/>
                <a:gd name="T4" fmla="*/ 0 w 143"/>
                <a:gd name="T5" fmla="*/ 18 h 965"/>
                <a:gd name="T6" fmla="*/ 24 w 143"/>
                <a:gd name="T7" fmla="*/ 10 h 965"/>
                <a:gd name="T8" fmla="*/ 143 w 143"/>
                <a:gd name="T9" fmla="*/ 190 h 965"/>
                <a:gd name="T10" fmla="*/ 143 w 143"/>
                <a:gd name="T11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965">
                  <a:moveTo>
                    <a:pt x="143" y="965"/>
                  </a:moveTo>
                  <a:cubicBezTo>
                    <a:pt x="0" y="750"/>
                    <a:pt x="0" y="750"/>
                    <a:pt x="0" y="75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17" y="0"/>
                    <a:pt x="24" y="10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3" y="965"/>
                    <a:pt x="143" y="965"/>
                    <a:pt x="143" y="965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2" name="íśḷidè">
              <a:extLst>
                <a:ext uri="{FF2B5EF4-FFF2-40B4-BE49-F238E27FC236}">
                  <a16:creationId xmlns:a16="http://schemas.microsoft.com/office/drawing/2014/main" id="{7A120F2B-0000-49F3-8EB9-77F7F4A14D71}"/>
                </a:ext>
              </a:extLst>
            </p:cNvPr>
            <p:cNvSpPr/>
            <p:nvPr/>
          </p:nvSpPr>
          <p:spPr bwMode="auto">
            <a:xfrm>
              <a:off x="6958633" y="2766789"/>
              <a:ext cx="255906" cy="1404577"/>
            </a:xfrm>
            <a:custGeom>
              <a:avLst/>
              <a:gdLst>
                <a:gd name="T0" fmla="*/ 176 w 176"/>
                <a:gd name="T1" fmla="*/ 184 h 966"/>
                <a:gd name="T2" fmla="*/ 51 w 176"/>
                <a:gd name="T3" fmla="*/ 0 h 966"/>
                <a:gd name="T4" fmla="*/ 0 w 176"/>
                <a:gd name="T5" fmla="*/ 10 h 966"/>
                <a:gd name="T6" fmla="*/ 149 w 176"/>
                <a:gd name="T7" fmla="*/ 197 h 966"/>
                <a:gd name="T8" fmla="*/ 149 w 176"/>
                <a:gd name="T9" fmla="*/ 966 h 966"/>
                <a:gd name="T10" fmla="*/ 176 w 176"/>
                <a:gd name="T11" fmla="*/ 959 h 966"/>
                <a:gd name="T12" fmla="*/ 176 w 176"/>
                <a:gd name="T13" fmla="*/ 184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966">
                  <a:moveTo>
                    <a:pt x="176" y="184"/>
                  </a:moveTo>
                  <a:lnTo>
                    <a:pt x="51" y="0"/>
                  </a:lnTo>
                  <a:lnTo>
                    <a:pt x="0" y="10"/>
                  </a:lnTo>
                  <a:lnTo>
                    <a:pt x="149" y="197"/>
                  </a:lnTo>
                  <a:lnTo>
                    <a:pt x="149" y="966"/>
                  </a:lnTo>
                  <a:lnTo>
                    <a:pt x="176" y="959"/>
                  </a:lnTo>
                  <a:lnTo>
                    <a:pt x="176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3" name="ïṡḻïḑè">
              <a:extLst>
                <a:ext uri="{FF2B5EF4-FFF2-40B4-BE49-F238E27FC236}">
                  <a16:creationId xmlns:a16="http://schemas.microsoft.com/office/drawing/2014/main" id="{0A395FFE-397D-40B3-9CF2-EECDE6EA6005}"/>
                </a:ext>
              </a:extLst>
            </p:cNvPr>
            <p:cNvSpPr/>
            <p:nvPr/>
          </p:nvSpPr>
          <p:spPr bwMode="auto">
            <a:xfrm>
              <a:off x="6361033" y="2906375"/>
              <a:ext cx="814248" cy="1228642"/>
            </a:xfrm>
            <a:custGeom>
              <a:avLst/>
              <a:gdLst>
                <a:gd name="T0" fmla="*/ 0 w 560"/>
                <a:gd name="T1" fmla="*/ 32 h 845"/>
                <a:gd name="T2" fmla="*/ 89 w 560"/>
                <a:gd name="T3" fmla="*/ 0 h 845"/>
                <a:gd name="T4" fmla="*/ 560 w 560"/>
                <a:gd name="T5" fmla="*/ 101 h 845"/>
                <a:gd name="T6" fmla="*/ 560 w 560"/>
                <a:gd name="T7" fmla="*/ 845 h 845"/>
                <a:gd name="T8" fmla="*/ 0 w 560"/>
                <a:gd name="T9" fmla="*/ 744 h 845"/>
                <a:gd name="T10" fmla="*/ 0 w 560"/>
                <a:gd name="T11" fmla="*/ 32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845">
                  <a:moveTo>
                    <a:pt x="0" y="32"/>
                  </a:moveTo>
                  <a:lnTo>
                    <a:pt x="89" y="0"/>
                  </a:lnTo>
                  <a:lnTo>
                    <a:pt x="560" y="101"/>
                  </a:lnTo>
                  <a:lnTo>
                    <a:pt x="560" y="845"/>
                  </a:lnTo>
                  <a:lnTo>
                    <a:pt x="0" y="74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4" name="iṡḻíďè">
              <a:extLst>
                <a:ext uri="{FF2B5EF4-FFF2-40B4-BE49-F238E27FC236}">
                  <a16:creationId xmlns:a16="http://schemas.microsoft.com/office/drawing/2014/main" id="{25AA980C-0EA3-487E-B57B-ECEC5EDE9460}"/>
                </a:ext>
              </a:extLst>
            </p:cNvPr>
            <p:cNvSpPr/>
            <p:nvPr/>
          </p:nvSpPr>
          <p:spPr bwMode="auto">
            <a:xfrm>
              <a:off x="6361033" y="2906375"/>
              <a:ext cx="814248" cy="1228642"/>
            </a:xfrm>
            <a:custGeom>
              <a:avLst/>
              <a:gdLst>
                <a:gd name="T0" fmla="*/ 0 w 560"/>
                <a:gd name="T1" fmla="*/ 32 h 845"/>
                <a:gd name="T2" fmla="*/ 89 w 560"/>
                <a:gd name="T3" fmla="*/ 0 h 845"/>
                <a:gd name="T4" fmla="*/ 560 w 560"/>
                <a:gd name="T5" fmla="*/ 101 h 845"/>
                <a:gd name="T6" fmla="*/ 560 w 560"/>
                <a:gd name="T7" fmla="*/ 845 h 845"/>
                <a:gd name="T8" fmla="*/ 0 w 560"/>
                <a:gd name="T9" fmla="*/ 744 h 845"/>
                <a:gd name="T10" fmla="*/ 0 w 560"/>
                <a:gd name="T11" fmla="*/ 32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845">
                  <a:moveTo>
                    <a:pt x="0" y="32"/>
                  </a:moveTo>
                  <a:lnTo>
                    <a:pt x="89" y="0"/>
                  </a:lnTo>
                  <a:lnTo>
                    <a:pt x="560" y="101"/>
                  </a:lnTo>
                  <a:lnTo>
                    <a:pt x="560" y="845"/>
                  </a:lnTo>
                  <a:lnTo>
                    <a:pt x="0" y="744"/>
                  </a:lnTo>
                  <a:lnTo>
                    <a:pt x="0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5" name="iṣļiďê">
              <a:extLst>
                <a:ext uri="{FF2B5EF4-FFF2-40B4-BE49-F238E27FC236}">
                  <a16:creationId xmlns:a16="http://schemas.microsoft.com/office/drawing/2014/main" id="{5814ACF8-C849-460E-8F8E-928E3CD5C52E}"/>
                </a:ext>
              </a:extLst>
            </p:cNvPr>
            <p:cNvSpPr/>
            <p:nvPr/>
          </p:nvSpPr>
          <p:spPr bwMode="auto">
            <a:xfrm>
              <a:off x="6288332" y="2945634"/>
              <a:ext cx="830242" cy="1250452"/>
            </a:xfrm>
            <a:custGeom>
              <a:avLst/>
              <a:gdLst>
                <a:gd name="T0" fmla="*/ 565 w 565"/>
                <a:gd name="T1" fmla="*/ 851 h 851"/>
                <a:gd name="T2" fmla="*/ 21 w 565"/>
                <a:gd name="T3" fmla="*/ 776 h 851"/>
                <a:gd name="T4" fmla="*/ 0 w 565"/>
                <a:gd name="T5" fmla="*/ 750 h 851"/>
                <a:gd name="T6" fmla="*/ 0 w 565"/>
                <a:gd name="T7" fmla="*/ 28 h 851"/>
                <a:gd name="T8" fmla="*/ 31 w 565"/>
                <a:gd name="T9" fmla="*/ 3 h 851"/>
                <a:gd name="T10" fmla="*/ 565 w 565"/>
                <a:gd name="T11" fmla="*/ 76 h 851"/>
                <a:gd name="T12" fmla="*/ 565 w 565"/>
                <a:gd name="T13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851">
                  <a:moveTo>
                    <a:pt x="565" y="851"/>
                  </a:moveTo>
                  <a:cubicBezTo>
                    <a:pt x="21" y="776"/>
                    <a:pt x="21" y="776"/>
                    <a:pt x="21" y="776"/>
                  </a:cubicBezTo>
                  <a:cubicBezTo>
                    <a:pt x="9" y="773"/>
                    <a:pt x="0" y="763"/>
                    <a:pt x="0" y="75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5" y="0"/>
                    <a:pt x="31" y="3"/>
                  </a:cubicBezTo>
                  <a:cubicBezTo>
                    <a:pt x="565" y="76"/>
                    <a:pt x="565" y="76"/>
                    <a:pt x="565" y="76"/>
                  </a:cubicBezTo>
                  <a:cubicBezTo>
                    <a:pt x="565" y="851"/>
                    <a:pt x="565" y="851"/>
                    <a:pt x="565" y="851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6" name="îšlíḍe">
              <a:extLst>
                <a:ext uri="{FF2B5EF4-FFF2-40B4-BE49-F238E27FC236}">
                  <a16:creationId xmlns:a16="http://schemas.microsoft.com/office/drawing/2014/main" id="{1CA36807-0740-4BDD-AF5F-5ACE2B2BF694}"/>
                </a:ext>
              </a:extLst>
            </p:cNvPr>
            <p:cNvSpPr/>
            <p:nvPr/>
          </p:nvSpPr>
          <p:spPr bwMode="auto">
            <a:xfrm>
              <a:off x="7117120" y="3024150"/>
              <a:ext cx="109051" cy="1179205"/>
            </a:xfrm>
            <a:custGeom>
              <a:avLst/>
              <a:gdLst>
                <a:gd name="T0" fmla="*/ 72 w 74"/>
                <a:gd name="T1" fmla="*/ 0 h 803"/>
                <a:gd name="T2" fmla="*/ 40 w 74"/>
                <a:gd name="T3" fmla="*/ 20 h 803"/>
                <a:gd name="T4" fmla="*/ 1 w 74"/>
                <a:gd name="T5" fmla="*/ 23 h 803"/>
                <a:gd name="T6" fmla="*/ 1 w 74"/>
                <a:gd name="T7" fmla="*/ 23 h 803"/>
                <a:gd name="T8" fmla="*/ 1 w 74"/>
                <a:gd name="T9" fmla="*/ 796 h 803"/>
                <a:gd name="T10" fmla="*/ 1 w 74"/>
                <a:gd name="T11" fmla="*/ 798 h 803"/>
                <a:gd name="T12" fmla="*/ 1 w 74"/>
                <a:gd name="T13" fmla="*/ 798 h 803"/>
                <a:gd name="T14" fmla="*/ 1 w 74"/>
                <a:gd name="T15" fmla="*/ 798 h 803"/>
                <a:gd name="T16" fmla="*/ 40 w 74"/>
                <a:gd name="T17" fmla="*/ 795 h 803"/>
                <a:gd name="T18" fmla="*/ 72 w 74"/>
                <a:gd name="T19" fmla="*/ 774 h 803"/>
                <a:gd name="T20" fmla="*/ 72 w 74"/>
                <a:gd name="T21" fmla="*/ 0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803">
                  <a:moveTo>
                    <a:pt x="72" y="0"/>
                  </a:moveTo>
                  <a:cubicBezTo>
                    <a:pt x="71" y="6"/>
                    <a:pt x="57" y="14"/>
                    <a:pt x="40" y="20"/>
                  </a:cubicBezTo>
                  <a:cubicBezTo>
                    <a:pt x="20" y="26"/>
                    <a:pt x="3" y="28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796"/>
                    <a:pt x="1" y="796"/>
                    <a:pt x="1" y="796"/>
                  </a:cubicBezTo>
                  <a:cubicBezTo>
                    <a:pt x="0" y="797"/>
                    <a:pt x="0" y="797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3" y="803"/>
                    <a:pt x="20" y="802"/>
                    <a:pt x="40" y="795"/>
                  </a:cubicBezTo>
                  <a:cubicBezTo>
                    <a:pt x="59" y="789"/>
                    <a:pt x="74" y="779"/>
                    <a:pt x="72" y="774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5D6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7" name="ïṥlîḓé">
              <a:extLst>
                <a:ext uri="{FF2B5EF4-FFF2-40B4-BE49-F238E27FC236}">
                  <a16:creationId xmlns:a16="http://schemas.microsoft.com/office/drawing/2014/main" id="{2DD4A167-4172-4BE6-AC1A-FE981BA264CA}"/>
                </a:ext>
              </a:extLst>
            </p:cNvPr>
            <p:cNvSpPr/>
            <p:nvPr/>
          </p:nvSpPr>
          <p:spPr bwMode="auto">
            <a:xfrm>
              <a:off x="6958633" y="2781330"/>
              <a:ext cx="216648" cy="271901"/>
            </a:xfrm>
            <a:custGeom>
              <a:avLst/>
              <a:gdLst>
                <a:gd name="T0" fmla="*/ 0 w 149"/>
                <a:gd name="T1" fmla="*/ 0 h 187"/>
                <a:gd name="T2" fmla="*/ 0 w 149"/>
                <a:gd name="T3" fmla="*/ 155 h 187"/>
                <a:gd name="T4" fmla="*/ 149 w 149"/>
                <a:gd name="T5" fmla="*/ 187 h 187"/>
                <a:gd name="T6" fmla="*/ 0 w 149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87">
                  <a:moveTo>
                    <a:pt x="0" y="0"/>
                  </a:moveTo>
                  <a:lnTo>
                    <a:pt x="0" y="155"/>
                  </a:lnTo>
                  <a:lnTo>
                    <a:pt x="149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8" name="iṥľidè">
              <a:extLst>
                <a:ext uri="{FF2B5EF4-FFF2-40B4-BE49-F238E27FC236}">
                  <a16:creationId xmlns:a16="http://schemas.microsoft.com/office/drawing/2014/main" id="{4D5B40C3-1D37-4040-B2A6-12AEAB02EB34}"/>
                </a:ext>
              </a:extLst>
            </p:cNvPr>
            <p:cNvSpPr/>
            <p:nvPr/>
          </p:nvSpPr>
          <p:spPr bwMode="auto">
            <a:xfrm>
              <a:off x="6551509" y="2891835"/>
              <a:ext cx="623772" cy="161396"/>
            </a:xfrm>
            <a:custGeom>
              <a:avLst/>
              <a:gdLst>
                <a:gd name="T0" fmla="*/ 429 w 429"/>
                <a:gd name="T1" fmla="*/ 111 h 111"/>
                <a:gd name="T2" fmla="*/ 0 w 429"/>
                <a:gd name="T3" fmla="*/ 0 h 111"/>
                <a:gd name="T4" fmla="*/ 0 w 429"/>
                <a:gd name="T5" fmla="*/ 19 h 111"/>
                <a:gd name="T6" fmla="*/ 429 w 429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9" h="111">
                  <a:moveTo>
                    <a:pt x="429" y="111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429" y="111"/>
                  </a:lnTo>
                  <a:close/>
                </a:path>
              </a:pathLst>
            </a:custGeom>
            <a:solidFill>
              <a:srgbClr val="CBC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9" name="íṥḷíḓe">
              <a:extLst>
                <a:ext uri="{FF2B5EF4-FFF2-40B4-BE49-F238E27FC236}">
                  <a16:creationId xmlns:a16="http://schemas.microsoft.com/office/drawing/2014/main" id="{36495F6A-F6B8-4B1F-A638-B1DD5C6E04C5}"/>
                </a:ext>
              </a:extLst>
            </p:cNvPr>
            <p:cNvSpPr/>
            <p:nvPr/>
          </p:nvSpPr>
          <p:spPr bwMode="auto">
            <a:xfrm>
              <a:off x="6382844" y="3868932"/>
              <a:ext cx="657214" cy="238458"/>
            </a:xfrm>
            <a:custGeom>
              <a:avLst/>
              <a:gdLst>
                <a:gd name="T0" fmla="*/ 0 w 452"/>
                <a:gd name="T1" fmla="*/ 0 h 164"/>
                <a:gd name="T2" fmla="*/ 452 w 452"/>
                <a:gd name="T3" fmla="*/ 63 h 164"/>
                <a:gd name="T4" fmla="*/ 452 w 452"/>
                <a:gd name="T5" fmla="*/ 164 h 164"/>
                <a:gd name="T6" fmla="*/ 0 w 452"/>
                <a:gd name="T7" fmla="*/ 101 h 164"/>
                <a:gd name="T8" fmla="*/ 0 w 45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164">
                  <a:moveTo>
                    <a:pt x="0" y="0"/>
                  </a:moveTo>
                  <a:lnTo>
                    <a:pt x="452" y="63"/>
                  </a:lnTo>
                  <a:lnTo>
                    <a:pt x="452" y="164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0" name="íṡliḍè">
              <a:extLst>
                <a:ext uri="{FF2B5EF4-FFF2-40B4-BE49-F238E27FC236}">
                  <a16:creationId xmlns:a16="http://schemas.microsoft.com/office/drawing/2014/main" id="{11A5D852-22F6-4B4E-A062-3439ECF1BB26}"/>
                </a:ext>
              </a:extLst>
            </p:cNvPr>
            <p:cNvSpPr/>
            <p:nvPr/>
          </p:nvSpPr>
          <p:spPr bwMode="auto">
            <a:xfrm>
              <a:off x="6382844" y="3868932"/>
              <a:ext cx="657214" cy="238458"/>
            </a:xfrm>
            <a:custGeom>
              <a:avLst/>
              <a:gdLst>
                <a:gd name="T0" fmla="*/ 0 w 452"/>
                <a:gd name="T1" fmla="*/ 0 h 164"/>
                <a:gd name="T2" fmla="*/ 452 w 452"/>
                <a:gd name="T3" fmla="*/ 63 h 164"/>
                <a:gd name="T4" fmla="*/ 452 w 452"/>
                <a:gd name="T5" fmla="*/ 164 h 164"/>
                <a:gd name="T6" fmla="*/ 0 w 452"/>
                <a:gd name="T7" fmla="*/ 101 h 164"/>
                <a:gd name="T8" fmla="*/ 0 w 45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164">
                  <a:moveTo>
                    <a:pt x="0" y="0"/>
                  </a:moveTo>
                  <a:lnTo>
                    <a:pt x="452" y="63"/>
                  </a:lnTo>
                  <a:lnTo>
                    <a:pt x="452" y="164"/>
                  </a:lnTo>
                  <a:lnTo>
                    <a:pt x="0" y="10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1" name="îśľiḍe">
              <a:extLst>
                <a:ext uri="{FF2B5EF4-FFF2-40B4-BE49-F238E27FC236}">
                  <a16:creationId xmlns:a16="http://schemas.microsoft.com/office/drawing/2014/main" id="{2B0D7229-35F3-4724-82CC-2C8A9F983491}"/>
                </a:ext>
              </a:extLst>
            </p:cNvPr>
            <p:cNvSpPr/>
            <p:nvPr/>
          </p:nvSpPr>
          <p:spPr bwMode="auto">
            <a:xfrm>
              <a:off x="6318867" y="3057592"/>
              <a:ext cx="799707" cy="1138493"/>
            </a:xfrm>
            <a:custGeom>
              <a:avLst/>
              <a:gdLst>
                <a:gd name="T0" fmla="*/ 544 w 544"/>
                <a:gd name="T1" fmla="*/ 0 h 775"/>
                <a:gd name="T2" fmla="*/ 544 w 544"/>
                <a:gd name="T3" fmla="*/ 0 h 775"/>
                <a:gd name="T4" fmla="*/ 243 w 544"/>
                <a:gd name="T5" fmla="*/ 580 h 775"/>
                <a:gd name="T6" fmla="*/ 491 w 544"/>
                <a:gd name="T7" fmla="*/ 615 h 775"/>
                <a:gd name="T8" fmla="*/ 491 w 544"/>
                <a:gd name="T9" fmla="*/ 715 h 775"/>
                <a:gd name="T10" fmla="*/ 111 w 544"/>
                <a:gd name="T11" fmla="*/ 662 h 775"/>
                <a:gd name="T12" fmla="*/ 0 w 544"/>
                <a:gd name="T13" fmla="*/ 700 h 775"/>
                <a:gd name="T14" fmla="*/ 544 w 544"/>
                <a:gd name="T15" fmla="*/ 775 h 775"/>
                <a:gd name="T16" fmla="*/ 544 w 544"/>
                <a:gd name="T17" fmla="*/ 775 h 775"/>
                <a:gd name="T18" fmla="*/ 544 w 544"/>
                <a:gd name="T19" fmla="*/ 775 h 775"/>
                <a:gd name="T20" fmla="*/ 544 w 544"/>
                <a:gd name="T21" fmla="*/ 773 h 775"/>
                <a:gd name="T22" fmla="*/ 544 w 544"/>
                <a:gd name="T2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775">
                  <a:moveTo>
                    <a:pt x="544" y="0"/>
                  </a:moveTo>
                  <a:cubicBezTo>
                    <a:pt x="544" y="0"/>
                    <a:pt x="544" y="0"/>
                    <a:pt x="544" y="0"/>
                  </a:cubicBezTo>
                  <a:cubicBezTo>
                    <a:pt x="543" y="1"/>
                    <a:pt x="498" y="372"/>
                    <a:pt x="243" y="580"/>
                  </a:cubicBezTo>
                  <a:cubicBezTo>
                    <a:pt x="491" y="615"/>
                    <a:pt x="491" y="615"/>
                    <a:pt x="491" y="615"/>
                  </a:cubicBezTo>
                  <a:cubicBezTo>
                    <a:pt x="491" y="715"/>
                    <a:pt x="491" y="715"/>
                    <a:pt x="491" y="715"/>
                  </a:cubicBezTo>
                  <a:cubicBezTo>
                    <a:pt x="111" y="662"/>
                    <a:pt x="111" y="662"/>
                    <a:pt x="111" y="662"/>
                  </a:cubicBezTo>
                  <a:cubicBezTo>
                    <a:pt x="76" y="678"/>
                    <a:pt x="40" y="691"/>
                    <a:pt x="0" y="700"/>
                  </a:cubicBezTo>
                  <a:cubicBezTo>
                    <a:pt x="544" y="775"/>
                    <a:pt x="544" y="775"/>
                    <a:pt x="544" y="775"/>
                  </a:cubicBezTo>
                  <a:cubicBezTo>
                    <a:pt x="544" y="775"/>
                    <a:pt x="544" y="775"/>
                    <a:pt x="544" y="775"/>
                  </a:cubicBezTo>
                  <a:cubicBezTo>
                    <a:pt x="544" y="775"/>
                    <a:pt x="544" y="775"/>
                    <a:pt x="544" y="775"/>
                  </a:cubicBezTo>
                  <a:cubicBezTo>
                    <a:pt x="543" y="774"/>
                    <a:pt x="543" y="774"/>
                    <a:pt x="544" y="773"/>
                  </a:cubicBezTo>
                  <a:cubicBezTo>
                    <a:pt x="544" y="0"/>
                    <a:pt x="544" y="0"/>
                    <a:pt x="544" y="0"/>
                  </a:cubicBezTo>
                </a:path>
              </a:pathLst>
            </a:custGeom>
            <a:solidFill>
              <a:srgbClr val="343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2" name="iṡḻïdê">
              <a:extLst>
                <a:ext uri="{FF2B5EF4-FFF2-40B4-BE49-F238E27FC236}">
                  <a16:creationId xmlns:a16="http://schemas.microsoft.com/office/drawing/2014/main" id="{94E935E7-CE35-47D7-8C6B-91B213F37E18}"/>
                </a:ext>
              </a:extLst>
            </p:cNvPr>
            <p:cNvSpPr/>
            <p:nvPr/>
          </p:nvSpPr>
          <p:spPr bwMode="auto">
            <a:xfrm>
              <a:off x="7117120" y="3057592"/>
              <a:ext cx="1454" cy="1138493"/>
            </a:xfrm>
            <a:custGeom>
              <a:avLst/>
              <a:gdLst>
                <a:gd name="T0" fmla="*/ 1 w 1"/>
                <a:gd name="T1" fmla="*/ 0 h 775"/>
                <a:gd name="T2" fmla="*/ 1 w 1"/>
                <a:gd name="T3" fmla="*/ 0 h 775"/>
                <a:gd name="T4" fmla="*/ 1 w 1"/>
                <a:gd name="T5" fmla="*/ 773 h 775"/>
                <a:gd name="T6" fmla="*/ 1 w 1"/>
                <a:gd name="T7" fmla="*/ 773 h 775"/>
                <a:gd name="T8" fmla="*/ 1 w 1"/>
                <a:gd name="T9" fmla="*/ 775 h 775"/>
                <a:gd name="T10" fmla="*/ 1 w 1"/>
                <a:gd name="T11" fmla="*/ 775 h 775"/>
                <a:gd name="T12" fmla="*/ 1 w 1"/>
                <a:gd name="T13" fmla="*/ 775 h 775"/>
                <a:gd name="T14" fmla="*/ 1 w 1"/>
                <a:gd name="T15" fmla="*/ 775 h 775"/>
                <a:gd name="T16" fmla="*/ 1 w 1"/>
                <a:gd name="T17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77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773"/>
                    <a:pt x="1" y="773"/>
                    <a:pt x="1" y="773"/>
                  </a:cubicBezTo>
                  <a:cubicBezTo>
                    <a:pt x="1" y="773"/>
                    <a:pt x="1" y="773"/>
                    <a:pt x="1" y="773"/>
                  </a:cubicBezTo>
                  <a:cubicBezTo>
                    <a:pt x="0" y="774"/>
                    <a:pt x="0" y="774"/>
                    <a:pt x="1" y="775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96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3" name="íṩḷíḋè">
              <a:extLst>
                <a:ext uri="{FF2B5EF4-FFF2-40B4-BE49-F238E27FC236}">
                  <a16:creationId xmlns:a16="http://schemas.microsoft.com/office/drawing/2014/main" id="{B9DF1BCC-90CB-426D-A7B1-D1080E6DAF06}"/>
                </a:ext>
              </a:extLst>
            </p:cNvPr>
            <p:cNvSpPr/>
            <p:nvPr/>
          </p:nvSpPr>
          <p:spPr bwMode="auto">
            <a:xfrm>
              <a:off x="6481717" y="3909644"/>
              <a:ext cx="558341" cy="197746"/>
            </a:xfrm>
            <a:custGeom>
              <a:avLst/>
              <a:gdLst>
                <a:gd name="T0" fmla="*/ 132 w 380"/>
                <a:gd name="T1" fmla="*/ 0 h 135"/>
                <a:gd name="T2" fmla="*/ 0 w 380"/>
                <a:gd name="T3" fmla="*/ 82 h 135"/>
                <a:gd name="T4" fmla="*/ 380 w 380"/>
                <a:gd name="T5" fmla="*/ 135 h 135"/>
                <a:gd name="T6" fmla="*/ 380 w 380"/>
                <a:gd name="T7" fmla="*/ 35 h 135"/>
                <a:gd name="T8" fmla="*/ 132 w 38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135">
                  <a:moveTo>
                    <a:pt x="132" y="0"/>
                  </a:moveTo>
                  <a:cubicBezTo>
                    <a:pt x="93" y="32"/>
                    <a:pt x="49" y="60"/>
                    <a:pt x="0" y="82"/>
                  </a:cubicBezTo>
                  <a:cubicBezTo>
                    <a:pt x="380" y="135"/>
                    <a:pt x="380" y="135"/>
                    <a:pt x="380" y="135"/>
                  </a:cubicBezTo>
                  <a:cubicBezTo>
                    <a:pt x="380" y="35"/>
                    <a:pt x="380" y="35"/>
                    <a:pt x="380" y="35"/>
                  </a:cubicBezTo>
                  <a:cubicBezTo>
                    <a:pt x="132" y="0"/>
                    <a:pt x="132" y="0"/>
                    <a:pt x="132" y="0"/>
                  </a:cubicBezTo>
                </a:path>
              </a:pathLst>
            </a:custGeom>
            <a:solidFill>
              <a:srgbClr val="84A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7560595" y="4499574"/>
            <a:ext cx="576773" cy="1097122"/>
            <a:chOff x="10932665" y="3911285"/>
            <a:chExt cx="576773" cy="1097122"/>
          </a:xfrm>
        </p:grpSpPr>
        <p:pic>
          <p:nvPicPr>
            <p:cNvPr id="355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434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2665" y="3911285"/>
              <a:ext cx="576773" cy="791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Rectangle 11"/>
            <p:cNvSpPr>
              <a:spLocks noChangeArrowheads="1"/>
            </p:cNvSpPr>
            <p:nvPr/>
          </p:nvSpPr>
          <p:spPr bwMode="auto">
            <a:xfrm>
              <a:off x="11228888" y="4099363"/>
              <a:ext cx="20375" cy="909044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7" name="Freeform 12"/>
            <p:cNvSpPr/>
            <p:nvPr/>
          </p:nvSpPr>
          <p:spPr bwMode="auto">
            <a:xfrm>
              <a:off x="11128579" y="4249825"/>
              <a:ext cx="220992" cy="126953"/>
            </a:xfrm>
            <a:custGeom>
              <a:avLst/>
              <a:gdLst>
                <a:gd name="T0" fmla="*/ 72 w 141"/>
                <a:gd name="T1" fmla="*/ 81 h 81"/>
                <a:gd name="T2" fmla="*/ 0 w 141"/>
                <a:gd name="T3" fmla="*/ 8 h 81"/>
                <a:gd name="T4" fmla="*/ 8 w 141"/>
                <a:gd name="T5" fmla="*/ 0 h 81"/>
                <a:gd name="T6" fmla="*/ 72 w 141"/>
                <a:gd name="T7" fmla="*/ 64 h 81"/>
                <a:gd name="T8" fmla="*/ 133 w 141"/>
                <a:gd name="T9" fmla="*/ 0 h 81"/>
                <a:gd name="T10" fmla="*/ 141 w 141"/>
                <a:gd name="T11" fmla="*/ 8 h 81"/>
                <a:gd name="T12" fmla="*/ 72 w 141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81">
                  <a:moveTo>
                    <a:pt x="72" y="81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72" y="64"/>
                  </a:lnTo>
                  <a:lnTo>
                    <a:pt x="133" y="0"/>
                  </a:lnTo>
                  <a:lnTo>
                    <a:pt x="141" y="8"/>
                  </a:lnTo>
                  <a:lnTo>
                    <a:pt x="72" y="81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8" name="Freeform 13"/>
            <p:cNvSpPr/>
            <p:nvPr/>
          </p:nvSpPr>
          <p:spPr bwMode="auto">
            <a:xfrm>
              <a:off x="11128579" y="4464548"/>
              <a:ext cx="220992" cy="125385"/>
            </a:xfrm>
            <a:custGeom>
              <a:avLst/>
              <a:gdLst>
                <a:gd name="T0" fmla="*/ 72 w 141"/>
                <a:gd name="T1" fmla="*/ 80 h 80"/>
                <a:gd name="T2" fmla="*/ 0 w 141"/>
                <a:gd name="T3" fmla="*/ 8 h 80"/>
                <a:gd name="T4" fmla="*/ 8 w 141"/>
                <a:gd name="T5" fmla="*/ 0 h 80"/>
                <a:gd name="T6" fmla="*/ 72 w 141"/>
                <a:gd name="T7" fmla="*/ 61 h 80"/>
                <a:gd name="T8" fmla="*/ 133 w 141"/>
                <a:gd name="T9" fmla="*/ 0 h 80"/>
                <a:gd name="T10" fmla="*/ 141 w 141"/>
                <a:gd name="T11" fmla="*/ 8 h 80"/>
                <a:gd name="T12" fmla="*/ 72 w 141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80">
                  <a:moveTo>
                    <a:pt x="72" y="80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72" y="61"/>
                  </a:lnTo>
                  <a:lnTo>
                    <a:pt x="133" y="0"/>
                  </a:lnTo>
                  <a:lnTo>
                    <a:pt x="141" y="8"/>
                  </a:lnTo>
                  <a:lnTo>
                    <a:pt x="72" y="8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6979120" y="3943177"/>
            <a:ext cx="764851" cy="1653518"/>
            <a:chOff x="10351190" y="3354888"/>
            <a:chExt cx="764851" cy="1653518"/>
          </a:xfrm>
        </p:grpSpPr>
        <p:pic>
          <p:nvPicPr>
            <p:cNvPr id="360" name="Picture 1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326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1190" y="3354888"/>
              <a:ext cx="764851" cy="1081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1" name="Rectangle 15"/>
            <p:cNvSpPr>
              <a:spLocks noChangeArrowheads="1"/>
            </p:cNvSpPr>
            <p:nvPr/>
          </p:nvSpPr>
          <p:spPr bwMode="auto">
            <a:xfrm>
              <a:off x="10747721" y="3610360"/>
              <a:ext cx="20375" cy="1398046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2" name="Freeform 16"/>
            <p:cNvSpPr/>
            <p:nvPr/>
          </p:nvSpPr>
          <p:spPr bwMode="auto">
            <a:xfrm>
              <a:off x="10605095" y="3826650"/>
              <a:ext cx="305627" cy="164568"/>
            </a:xfrm>
            <a:custGeom>
              <a:avLst/>
              <a:gdLst>
                <a:gd name="T0" fmla="*/ 99 w 195"/>
                <a:gd name="T1" fmla="*/ 105 h 105"/>
                <a:gd name="T2" fmla="*/ 0 w 195"/>
                <a:gd name="T3" fmla="*/ 8 h 105"/>
                <a:gd name="T4" fmla="*/ 8 w 195"/>
                <a:gd name="T5" fmla="*/ 0 h 105"/>
                <a:gd name="T6" fmla="*/ 99 w 195"/>
                <a:gd name="T7" fmla="*/ 89 h 105"/>
                <a:gd name="T8" fmla="*/ 187 w 195"/>
                <a:gd name="T9" fmla="*/ 0 h 105"/>
                <a:gd name="T10" fmla="*/ 195 w 195"/>
                <a:gd name="T11" fmla="*/ 8 h 105"/>
                <a:gd name="T12" fmla="*/ 99 w 195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5">
                  <a:moveTo>
                    <a:pt x="99" y="105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99" y="89"/>
                  </a:lnTo>
                  <a:lnTo>
                    <a:pt x="187" y="0"/>
                  </a:lnTo>
                  <a:lnTo>
                    <a:pt x="195" y="8"/>
                  </a:lnTo>
                  <a:lnTo>
                    <a:pt x="99" y="105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3" name="Freeform 17"/>
            <p:cNvSpPr/>
            <p:nvPr/>
          </p:nvSpPr>
          <p:spPr bwMode="auto">
            <a:xfrm>
              <a:off x="10605095" y="4121305"/>
              <a:ext cx="305627" cy="166136"/>
            </a:xfrm>
            <a:custGeom>
              <a:avLst/>
              <a:gdLst>
                <a:gd name="T0" fmla="*/ 99 w 195"/>
                <a:gd name="T1" fmla="*/ 106 h 106"/>
                <a:gd name="T2" fmla="*/ 0 w 195"/>
                <a:gd name="T3" fmla="*/ 8 h 106"/>
                <a:gd name="T4" fmla="*/ 8 w 195"/>
                <a:gd name="T5" fmla="*/ 0 h 106"/>
                <a:gd name="T6" fmla="*/ 99 w 195"/>
                <a:gd name="T7" fmla="*/ 90 h 106"/>
                <a:gd name="T8" fmla="*/ 187 w 195"/>
                <a:gd name="T9" fmla="*/ 0 h 106"/>
                <a:gd name="T10" fmla="*/ 195 w 195"/>
                <a:gd name="T11" fmla="*/ 8 h 106"/>
                <a:gd name="T12" fmla="*/ 99 w 195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6">
                  <a:moveTo>
                    <a:pt x="99" y="10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99" y="90"/>
                  </a:lnTo>
                  <a:lnTo>
                    <a:pt x="187" y="0"/>
                  </a:lnTo>
                  <a:lnTo>
                    <a:pt x="195" y="8"/>
                  </a:lnTo>
                  <a:lnTo>
                    <a:pt x="99" y="106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803906" y="4367260"/>
            <a:ext cx="578340" cy="1097121"/>
            <a:chOff x="7280815" y="3911285"/>
            <a:chExt cx="578340" cy="1097121"/>
          </a:xfrm>
        </p:grpSpPr>
        <p:pic>
          <p:nvPicPr>
            <p:cNvPr id="365" name="Picture 315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815" y="3911285"/>
              <a:ext cx="578340" cy="791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6" name="Rectangle 316"/>
            <p:cNvSpPr>
              <a:spLocks noChangeArrowheads="1"/>
            </p:cNvSpPr>
            <p:nvPr/>
          </p:nvSpPr>
          <p:spPr bwMode="auto">
            <a:xfrm>
              <a:off x="7580172" y="4099363"/>
              <a:ext cx="15673" cy="909043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7" name="Freeform 317"/>
            <p:cNvSpPr/>
            <p:nvPr/>
          </p:nvSpPr>
          <p:spPr bwMode="auto">
            <a:xfrm>
              <a:off x="7475162" y="4249825"/>
              <a:ext cx="225694" cy="126953"/>
            </a:xfrm>
            <a:custGeom>
              <a:avLst/>
              <a:gdLst>
                <a:gd name="T0" fmla="*/ 72 w 144"/>
                <a:gd name="T1" fmla="*/ 81 h 81"/>
                <a:gd name="T2" fmla="*/ 0 w 144"/>
                <a:gd name="T3" fmla="*/ 8 h 81"/>
                <a:gd name="T4" fmla="*/ 8 w 144"/>
                <a:gd name="T5" fmla="*/ 0 h 81"/>
                <a:gd name="T6" fmla="*/ 72 w 144"/>
                <a:gd name="T7" fmla="*/ 64 h 81"/>
                <a:gd name="T8" fmla="*/ 136 w 144"/>
                <a:gd name="T9" fmla="*/ 0 h 81"/>
                <a:gd name="T10" fmla="*/ 144 w 144"/>
                <a:gd name="T11" fmla="*/ 8 h 81"/>
                <a:gd name="T12" fmla="*/ 72 w 14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81">
                  <a:moveTo>
                    <a:pt x="72" y="81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72" y="64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72" y="81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" name="Freeform 318"/>
            <p:cNvSpPr/>
            <p:nvPr/>
          </p:nvSpPr>
          <p:spPr bwMode="auto">
            <a:xfrm>
              <a:off x="7475162" y="4464547"/>
              <a:ext cx="225694" cy="125385"/>
            </a:xfrm>
            <a:custGeom>
              <a:avLst/>
              <a:gdLst>
                <a:gd name="T0" fmla="*/ 72 w 144"/>
                <a:gd name="T1" fmla="*/ 80 h 80"/>
                <a:gd name="T2" fmla="*/ 0 w 144"/>
                <a:gd name="T3" fmla="*/ 8 h 80"/>
                <a:gd name="T4" fmla="*/ 8 w 144"/>
                <a:gd name="T5" fmla="*/ 0 h 80"/>
                <a:gd name="T6" fmla="*/ 72 w 144"/>
                <a:gd name="T7" fmla="*/ 61 h 80"/>
                <a:gd name="T8" fmla="*/ 136 w 144"/>
                <a:gd name="T9" fmla="*/ 0 h 80"/>
                <a:gd name="T10" fmla="*/ 144 w 144"/>
                <a:gd name="T11" fmla="*/ 8 h 80"/>
                <a:gd name="T12" fmla="*/ 72 w 144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80">
                  <a:moveTo>
                    <a:pt x="72" y="80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72" y="61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72" y="8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69" name="Group 368"/>
          <p:cNvGrpSpPr/>
          <p:nvPr/>
        </p:nvGrpSpPr>
        <p:grpSpPr>
          <a:xfrm>
            <a:off x="1107965" y="3810862"/>
            <a:ext cx="764851" cy="1653519"/>
            <a:chOff x="7584874" y="3354887"/>
            <a:chExt cx="764851" cy="1653519"/>
          </a:xfrm>
        </p:grpSpPr>
        <p:pic>
          <p:nvPicPr>
            <p:cNvPr id="370" name="Picture 3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backgroundMark x1="90164" y1="94186" x2="90164" y2="94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874" y="3354887"/>
              <a:ext cx="764851" cy="1081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>
              <a:off x="7981406" y="3610360"/>
              <a:ext cx="20375" cy="1398046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2" name="Freeform 321"/>
            <p:cNvSpPr/>
            <p:nvPr/>
          </p:nvSpPr>
          <p:spPr bwMode="auto">
            <a:xfrm>
              <a:off x="7838780" y="3826650"/>
              <a:ext cx="305627" cy="164568"/>
            </a:xfrm>
            <a:custGeom>
              <a:avLst/>
              <a:gdLst>
                <a:gd name="T0" fmla="*/ 96 w 195"/>
                <a:gd name="T1" fmla="*/ 105 h 105"/>
                <a:gd name="T2" fmla="*/ 0 w 195"/>
                <a:gd name="T3" fmla="*/ 8 h 105"/>
                <a:gd name="T4" fmla="*/ 8 w 195"/>
                <a:gd name="T5" fmla="*/ 0 h 105"/>
                <a:gd name="T6" fmla="*/ 96 w 195"/>
                <a:gd name="T7" fmla="*/ 89 h 105"/>
                <a:gd name="T8" fmla="*/ 187 w 195"/>
                <a:gd name="T9" fmla="*/ 0 h 105"/>
                <a:gd name="T10" fmla="*/ 195 w 195"/>
                <a:gd name="T11" fmla="*/ 8 h 105"/>
                <a:gd name="T12" fmla="*/ 96 w 195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5">
                  <a:moveTo>
                    <a:pt x="96" y="105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96" y="89"/>
                  </a:lnTo>
                  <a:lnTo>
                    <a:pt x="187" y="0"/>
                  </a:lnTo>
                  <a:lnTo>
                    <a:pt x="195" y="8"/>
                  </a:lnTo>
                  <a:lnTo>
                    <a:pt x="96" y="105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3" name="Freeform 322"/>
            <p:cNvSpPr/>
            <p:nvPr/>
          </p:nvSpPr>
          <p:spPr bwMode="auto">
            <a:xfrm>
              <a:off x="7838780" y="4121305"/>
              <a:ext cx="305627" cy="166136"/>
            </a:xfrm>
            <a:custGeom>
              <a:avLst/>
              <a:gdLst>
                <a:gd name="T0" fmla="*/ 96 w 195"/>
                <a:gd name="T1" fmla="*/ 106 h 106"/>
                <a:gd name="T2" fmla="*/ 0 w 195"/>
                <a:gd name="T3" fmla="*/ 8 h 106"/>
                <a:gd name="T4" fmla="*/ 8 w 195"/>
                <a:gd name="T5" fmla="*/ 0 h 106"/>
                <a:gd name="T6" fmla="*/ 96 w 195"/>
                <a:gd name="T7" fmla="*/ 90 h 106"/>
                <a:gd name="T8" fmla="*/ 187 w 195"/>
                <a:gd name="T9" fmla="*/ 0 h 106"/>
                <a:gd name="T10" fmla="*/ 195 w 195"/>
                <a:gd name="T11" fmla="*/ 8 h 106"/>
                <a:gd name="T12" fmla="*/ 96 w 195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6">
                  <a:moveTo>
                    <a:pt x="96" y="10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96" y="90"/>
                  </a:lnTo>
                  <a:lnTo>
                    <a:pt x="187" y="0"/>
                  </a:lnTo>
                  <a:lnTo>
                    <a:pt x="195" y="8"/>
                  </a:lnTo>
                  <a:lnTo>
                    <a:pt x="96" y="106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74" name="Group 373"/>
          <p:cNvGrpSpPr/>
          <p:nvPr/>
        </p:nvGrpSpPr>
        <p:grpSpPr>
          <a:xfrm>
            <a:off x="3154934" y="3647922"/>
            <a:ext cx="1084694" cy="1955648"/>
            <a:chOff x="3154934" y="3647922"/>
            <a:chExt cx="1084694" cy="1955648"/>
          </a:xfrm>
        </p:grpSpPr>
        <p:sp>
          <p:nvSpPr>
            <p:cNvPr id="375" name="ïṧlïdè">
              <a:extLst>
                <a:ext uri="{FF2B5EF4-FFF2-40B4-BE49-F238E27FC236}">
                  <a16:creationId xmlns:a16="http://schemas.microsoft.com/office/drawing/2014/main" id="{90F4BAB5-CA03-45B1-9A11-BD7EE51315D4}"/>
                </a:ext>
              </a:extLst>
            </p:cNvPr>
            <p:cNvSpPr/>
            <p:nvPr/>
          </p:nvSpPr>
          <p:spPr bwMode="auto">
            <a:xfrm>
              <a:off x="3313421" y="4988522"/>
              <a:ext cx="801162" cy="414394"/>
            </a:xfrm>
            <a:custGeom>
              <a:avLst/>
              <a:gdLst>
                <a:gd name="T0" fmla="*/ 540 w 545"/>
                <a:gd name="T1" fmla="*/ 135 h 282"/>
                <a:gd name="T2" fmla="*/ 476 w 545"/>
                <a:gd name="T3" fmla="*/ 42 h 282"/>
                <a:gd name="T4" fmla="*/ 375 w 545"/>
                <a:gd name="T5" fmla="*/ 20 h 282"/>
                <a:gd name="T6" fmla="*/ 147 w 545"/>
                <a:gd name="T7" fmla="*/ 3 h 282"/>
                <a:gd name="T8" fmla="*/ 18 w 545"/>
                <a:gd name="T9" fmla="*/ 110 h 282"/>
                <a:gd name="T10" fmla="*/ 28 w 545"/>
                <a:gd name="T11" fmla="*/ 186 h 282"/>
                <a:gd name="T12" fmla="*/ 104 w 545"/>
                <a:gd name="T13" fmla="*/ 249 h 282"/>
                <a:gd name="T14" fmla="*/ 311 w 545"/>
                <a:gd name="T15" fmla="*/ 267 h 282"/>
                <a:gd name="T16" fmla="*/ 480 w 545"/>
                <a:gd name="T17" fmla="*/ 215 h 282"/>
                <a:gd name="T18" fmla="*/ 540 w 545"/>
                <a:gd name="T19" fmla="*/ 13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5" h="282">
                  <a:moveTo>
                    <a:pt x="540" y="135"/>
                  </a:moveTo>
                  <a:cubicBezTo>
                    <a:pt x="535" y="94"/>
                    <a:pt x="514" y="60"/>
                    <a:pt x="476" y="42"/>
                  </a:cubicBezTo>
                  <a:cubicBezTo>
                    <a:pt x="444" y="27"/>
                    <a:pt x="409" y="24"/>
                    <a:pt x="375" y="20"/>
                  </a:cubicBezTo>
                  <a:cubicBezTo>
                    <a:pt x="298" y="10"/>
                    <a:pt x="225" y="0"/>
                    <a:pt x="147" y="3"/>
                  </a:cubicBezTo>
                  <a:cubicBezTo>
                    <a:pt x="85" y="5"/>
                    <a:pt x="47" y="58"/>
                    <a:pt x="18" y="110"/>
                  </a:cubicBezTo>
                  <a:cubicBezTo>
                    <a:pt x="0" y="143"/>
                    <a:pt x="5" y="158"/>
                    <a:pt x="28" y="186"/>
                  </a:cubicBezTo>
                  <a:cubicBezTo>
                    <a:pt x="49" y="211"/>
                    <a:pt x="75" y="233"/>
                    <a:pt x="104" y="249"/>
                  </a:cubicBezTo>
                  <a:cubicBezTo>
                    <a:pt x="161" y="282"/>
                    <a:pt x="248" y="274"/>
                    <a:pt x="311" y="267"/>
                  </a:cubicBezTo>
                  <a:cubicBezTo>
                    <a:pt x="370" y="260"/>
                    <a:pt x="428" y="242"/>
                    <a:pt x="480" y="215"/>
                  </a:cubicBezTo>
                  <a:cubicBezTo>
                    <a:pt x="514" y="197"/>
                    <a:pt x="545" y="176"/>
                    <a:pt x="540" y="135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6" name="iSlidé">
              <a:extLst>
                <a:ext uri="{FF2B5EF4-FFF2-40B4-BE49-F238E27FC236}">
                  <a16:creationId xmlns:a16="http://schemas.microsoft.com/office/drawing/2014/main" id="{8EEE3DFE-985F-40E7-A454-816C9386739F}"/>
                </a:ext>
              </a:extLst>
            </p:cNvPr>
            <p:cNvSpPr/>
            <p:nvPr/>
          </p:nvSpPr>
          <p:spPr bwMode="auto">
            <a:xfrm>
              <a:off x="3486449" y="5309859"/>
              <a:ext cx="139585" cy="293711"/>
            </a:xfrm>
            <a:custGeom>
              <a:avLst/>
              <a:gdLst>
                <a:gd name="T0" fmla="*/ 35 w 95"/>
                <a:gd name="T1" fmla="*/ 30 h 200"/>
                <a:gd name="T2" fmla="*/ 8 w 95"/>
                <a:gd name="T3" fmla="*/ 104 h 200"/>
                <a:gd name="T4" fmla="*/ 1 w 95"/>
                <a:gd name="T5" fmla="*/ 144 h 200"/>
                <a:gd name="T6" fmla="*/ 62 w 95"/>
                <a:gd name="T7" fmla="*/ 170 h 200"/>
                <a:gd name="T8" fmla="*/ 86 w 95"/>
                <a:gd name="T9" fmla="*/ 127 h 200"/>
                <a:gd name="T10" fmla="*/ 61 w 95"/>
                <a:gd name="T11" fmla="*/ 110 h 200"/>
                <a:gd name="T12" fmla="*/ 51 w 95"/>
                <a:gd name="T13" fmla="*/ 79 h 200"/>
                <a:gd name="T14" fmla="*/ 71 w 95"/>
                <a:gd name="T15" fmla="*/ 19 h 200"/>
                <a:gd name="T16" fmla="*/ 63 w 95"/>
                <a:gd name="T17" fmla="*/ 2 h 200"/>
                <a:gd name="T18" fmla="*/ 48 w 95"/>
                <a:gd name="T19" fmla="*/ 5 h 200"/>
                <a:gd name="T20" fmla="*/ 40 w 95"/>
                <a:gd name="T21" fmla="*/ 18 h 200"/>
                <a:gd name="T22" fmla="*/ 35 w 95"/>
                <a:gd name="T23" fmla="*/ 3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200">
                  <a:moveTo>
                    <a:pt x="35" y="30"/>
                  </a:moveTo>
                  <a:cubicBezTo>
                    <a:pt x="25" y="54"/>
                    <a:pt x="16" y="79"/>
                    <a:pt x="8" y="104"/>
                  </a:cubicBezTo>
                  <a:cubicBezTo>
                    <a:pt x="4" y="117"/>
                    <a:pt x="0" y="131"/>
                    <a:pt x="1" y="144"/>
                  </a:cubicBezTo>
                  <a:cubicBezTo>
                    <a:pt x="2" y="177"/>
                    <a:pt x="38" y="200"/>
                    <a:pt x="62" y="170"/>
                  </a:cubicBezTo>
                  <a:cubicBezTo>
                    <a:pt x="72" y="157"/>
                    <a:pt x="80" y="142"/>
                    <a:pt x="86" y="127"/>
                  </a:cubicBezTo>
                  <a:cubicBezTo>
                    <a:pt x="95" y="104"/>
                    <a:pt x="76" y="117"/>
                    <a:pt x="61" y="110"/>
                  </a:cubicBezTo>
                  <a:cubicBezTo>
                    <a:pt x="43" y="102"/>
                    <a:pt x="44" y="96"/>
                    <a:pt x="51" y="79"/>
                  </a:cubicBezTo>
                  <a:cubicBezTo>
                    <a:pt x="61" y="58"/>
                    <a:pt x="72" y="44"/>
                    <a:pt x="71" y="19"/>
                  </a:cubicBezTo>
                  <a:cubicBezTo>
                    <a:pt x="71" y="12"/>
                    <a:pt x="69" y="4"/>
                    <a:pt x="63" y="2"/>
                  </a:cubicBezTo>
                  <a:cubicBezTo>
                    <a:pt x="58" y="0"/>
                    <a:pt x="52" y="2"/>
                    <a:pt x="48" y="5"/>
                  </a:cubicBezTo>
                  <a:cubicBezTo>
                    <a:pt x="45" y="9"/>
                    <a:pt x="42" y="14"/>
                    <a:pt x="40" y="18"/>
                  </a:cubicBezTo>
                  <a:cubicBezTo>
                    <a:pt x="38" y="22"/>
                    <a:pt x="37" y="26"/>
                    <a:pt x="35" y="30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7" name="îṩļîde">
              <a:extLst>
                <a:ext uri="{FF2B5EF4-FFF2-40B4-BE49-F238E27FC236}">
                  <a16:creationId xmlns:a16="http://schemas.microsoft.com/office/drawing/2014/main" id="{AA0A52CB-FD70-4D6B-AFA9-37E7D68A9279}"/>
                </a:ext>
              </a:extLst>
            </p:cNvPr>
            <p:cNvSpPr/>
            <p:nvPr/>
          </p:nvSpPr>
          <p:spPr bwMode="auto">
            <a:xfrm>
              <a:off x="3631850" y="3867478"/>
              <a:ext cx="254453" cy="378043"/>
            </a:xfrm>
            <a:custGeom>
              <a:avLst/>
              <a:gdLst>
                <a:gd name="T0" fmla="*/ 56 w 173"/>
                <a:gd name="T1" fmla="*/ 250 h 257"/>
                <a:gd name="T2" fmla="*/ 119 w 173"/>
                <a:gd name="T3" fmla="*/ 257 h 257"/>
                <a:gd name="T4" fmla="*/ 124 w 173"/>
                <a:gd name="T5" fmla="*/ 201 h 257"/>
                <a:gd name="T6" fmla="*/ 170 w 173"/>
                <a:gd name="T7" fmla="*/ 172 h 257"/>
                <a:gd name="T8" fmla="*/ 172 w 173"/>
                <a:gd name="T9" fmla="*/ 153 h 257"/>
                <a:gd name="T10" fmla="*/ 173 w 173"/>
                <a:gd name="T11" fmla="*/ 72 h 257"/>
                <a:gd name="T12" fmla="*/ 170 w 173"/>
                <a:gd name="T13" fmla="*/ 44 h 257"/>
                <a:gd name="T14" fmla="*/ 137 w 173"/>
                <a:gd name="T15" fmla="*/ 14 h 257"/>
                <a:gd name="T16" fmla="*/ 29 w 173"/>
                <a:gd name="T17" fmla="*/ 21 h 257"/>
                <a:gd name="T18" fmla="*/ 8 w 173"/>
                <a:gd name="T19" fmla="*/ 43 h 257"/>
                <a:gd name="T20" fmla="*/ 2 w 173"/>
                <a:gd name="T21" fmla="*/ 93 h 257"/>
                <a:gd name="T22" fmla="*/ 5 w 173"/>
                <a:gd name="T23" fmla="*/ 140 h 257"/>
                <a:gd name="T24" fmla="*/ 23 w 173"/>
                <a:gd name="T25" fmla="*/ 189 h 257"/>
                <a:gd name="T26" fmla="*/ 46 w 173"/>
                <a:gd name="T27" fmla="*/ 202 h 257"/>
                <a:gd name="T28" fmla="*/ 56 w 173"/>
                <a:gd name="T29" fmla="*/ 25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257">
                  <a:moveTo>
                    <a:pt x="56" y="250"/>
                  </a:moveTo>
                  <a:cubicBezTo>
                    <a:pt x="77" y="252"/>
                    <a:pt x="98" y="254"/>
                    <a:pt x="119" y="257"/>
                  </a:cubicBezTo>
                  <a:cubicBezTo>
                    <a:pt x="122" y="238"/>
                    <a:pt x="124" y="219"/>
                    <a:pt x="124" y="201"/>
                  </a:cubicBezTo>
                  <a:cubicBezTo>
                    <a:pt x="143" y="197"/>
                    <a:pt x="164" y="191"/>
                    <a:pt x="170" y="172"/>
                  </a:cubicBezTo>
                  <a:cubicBezTo>
                    <a:pt x="172" y="166"/>
                    <a:pt x="172" y="159"/>
                    <a:pt x="172" y="153"/>
                  </a:cubicBezTo>
                  <a:cubicBezTo>
                    <a:pt x="173" y="126"/>
                    <a:pt x="173" y="99"/>
                    <a:pt x="173" y="72"/>
                  </a:cubicBezTo>
                  <a:cubicBezTo>
                    <a:pt x="173" y="63"/>
                    <a:pt x="173" y="53"/>
                    <a:pt x="170" y="44"/>
                  </a:cubicBezTo>
                  <a:cubicBezTo>
                    <a:pt x="165" y="29"/>
                    <a:pt x="151" y="20"/>
                    <a:pt x="137" y="14"/>
                  </a:cubicBezTo>
                  <a:cubicBezTo>
                    <a:pt x="102" y="0"/>
                    <a:pt x="62" y="0"/>
                    <a:pt x="29" y="21"/>
                  </a:cubicBezTo>
                  <a:cubicBezTo>
                    <a:pt x="21" y="26"/>
                    <a:pt x="13" y="33"/>
                    <a:pt x="8" y="43"/>
                  </a:cubicBezTo>
                  <a:cubicBezTo>
                    <a:pt x="0" y="58"/>
                    <a:pt x="1" y="76"/>
                    <a:pt x="2" y="93"/>
                  </a:cubicBezTo>
                  <a:cubicBezTo>
                    <a:pt x="3" y="109"/>
                    <a:pt x="4" y="125"/>
                    <a:pt x="5" y="140"/>
                  </a:cubicBezTo>
                  <a:cubicBezTo>
                    <a:pt x="7" y="159"/>
                    <a:pt x="9" y="179"/>
                    <a:pt x="23" y="189"/>
                  </a:cubicBezTo>
                  <a:cubicBezTo>
                    <a:pt x="30" y="194"/>
                    <a:pt x="40" y="195"/>
                    <a:pt x="46" y="202"/>
                  </a:cubicBezTo>
                  <a:cubicBezTo>
                    <a:pt x="57" y="213"/>
                    <a:pt x="52" y="234"/>
                    <a:pt x="56" y="250"/>
                  </a:cubicBezTo>
                </a:path>
              </a:pathLst>
            </a:custGeom>
            <a:solidFill>
              <a:srgbClr val="B97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8" name="ís1ïde">
              <a:extLst>
                <a:ext uri="{FF2B5EF4-FFF2-40B4-BE49-F238E27FC236}">
                  <a16:creationId xmlns:a16="http://schemas.microsoft.com/office/drawing/2014/main" id="{39471EA8-9489-4786-BFF8-6281FE455F04}"/>
                </a:ext>
              </a:extLst>
            </p:cNvPr>
            <p:cNvSpPr/>
            <p:nvPr/>
          </p:nvSpPr>
          <p:spPr bwMode="auto">
            <a:xfrm>
              <a:off x="3746717" y="3793323"/>
              <a:ext cx="218102" cy="386768"/>
            </a:xfrm>
            <a:custGeom>
              <a:avLst/>
              <a:gdLst>
                <a:gd name="T0" fmla="*/ 64 w 148"/>
                <a:gd name="T1" fmla="*/ 94 h 264"/>
                <a:gd name="T2" fmla="*/ 66 w 148"/>
                <a:gd name="T3" fmla="*/ 98 h 264"/>
                <a:gd name="T4" fmla="*/ 70 w 148"/>
                <a:gd name="T5" fmla="*/ 125 h 264"/>
                <a:gd name="T6" fmla="*/ 93 w 148"/>
                <a:gd name="T7" fmla="*/ 159 h 264"/>
                <a:gd name="T8" fmla="*/ 87 w 148"/>
                <a:gd name="T9" fmla="*/ 193 h 264"/>
                <a:gd name="T10" fmla="*/ 94 w 148"/>
                <a:gd name="T11" fmla="*/ 230 h 264"/>
                <a:gd name="T12" fmla="*/ 80 w 148"/>
                <a:gd name="T13" fmla="*/ 264 h 264"/>
                <a:gd name="T14" fmla="*/ 105 w 148"/>
                <a:gd name="T15" fmla="*/ 259 h 264"/>
                <a:gd name="T16" fmla="*/ 115 w 148"/>
                <a:gd name="T17" fmla="*/ 245 h 264"/>
                <a:gd name="T18" fmla="*/ 118 w 148"/>
                <a:gd name="T19" fmla="*/ 222 h 264"/>
                <a:gd name="T20" fmla="*/ 133 w 148"/>
                <a:gd name="T21" fmla="*/ 196 h 264"/>
                <a:gd name="T22" fmla="*/ 129 w 148"/>
                <a:gd name="T23" fmla="*/ 154 h 264"/>
                <a:gd name="T24" fmla="*/ 141 w 148"/>
                <a:gd name="T25" fmla="*/ 92 h 264"/>
                <a:gd name="T26" fmla="*/ 118 w 148"/>
                <a:gd name="T27" fmla="*/ 62 h 264"/>
                <a:gd name="T28" fmla="*/ 108 w 148"/>
                <a:gd name="T29" fmla="*/ 36 h 264"/>
                <a:gd name="T30" fmla="*/ 89 w 148"/>
                <a:gd name="T31" fmla="*/ 16 h 264"/>
                <a:gd name="T32" fmla="*/ 73 w 148"/>
                <a:gd name="T33" fmla="*/ 14 h 264"/>
                <a:gd name="T34" fmla="*/ 48 w 148"/>
                <a:gd name="T35" fmla="*/ 4 h 264"/>
                <a:gd name="T36" fmla="*/ 7 w 148"/>
                <a:gd name="T37" fmla="*/ 24 h 264"/>
                <a:gd name="T38" fmla="*/ 11 w 148"/>
                <a:gd name="T39" fmla="*/ 52 h 264"/>
                <a:gd name="T40" fmla="*/ 64 w 148"/>
                <a:gd name="T41" fmla="*/ 9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" h="264">
                  <a:moveTo>
                    <a:pt x="64" y="94"/>
                  </a:moveTo>
                  <a:cubicBezTo>
                    <a:pt x="65" y="95"/>
                    <a:pt x="65" y="97"/>
                    <a:pt x="66" y="98"/>
                  </a:cubicBezTo>
                  <a:cubicBezTo>
                    <a:pt x="69" y="107"/>
                    <a:pt x="67" y="116"/>
                    <a:pt x="70" y="125"/>
                  </a:cubicBezTo>
                  <a:cubicBezTo>
                    <a:pt x="75" y="138"/>
                    <a:pt x="91" y="146"/>
                    <a:pt x="93" y="159"/>
                  </a:cubicBezTo>
                  <a:cubicBezTo>
                    <a:pt x="95" y="171"/>
                    <a:pt x="88" y="182"/>
                    <a:pt x="87" y="193"/>
                  </a:cubicBezTo>
                  <a:cubicBezTo>
                    <a:pt x="87" y="206"/>
                    <a:pt x="95" y="217"/>
                    <a:pt x="94" y="230"/>
                  </a:cubicBezTo>
                  <a:cubicBezTo>
                    <a:pt x="93" y="240"/>
                    <a:pt x="87" y="256"/>
                    <a:pt x="80" y="264"/>
                  </a:cubicBezTo>
                  <a:cubicBezTo>
                    <a:pt x="82" y="262"/>
                    <a:pt x="100" y="262"/>
                    <a:pt x="105" y="259"/>
                  </a:cubicBezTo>
                  <a:cubicBezTo>
                    <a:pt x="112" y="255"/>
                    <a:pt x="113" y="252"/>
                    <a:pt x="115" y="245"/>
                  </a:cubicBezTo>
                  <a:cubicBezTo>
                    <a:pt x="117" y="237"/>
                    <a:pt x="115" y="230"/>
                    <a:pt x="118" y="222"/>
                  </a:cubicBezTo>
                  <a:cubicBezTo>
                    <a:pt x="122" y="213"/>
                    <a:pt x="130" y="206"/>
                    <a:pt x="133" y="196"/>
                  </a:cubicBezTo>
                  <a:cubicBezTo>
                    <a:pt x="137" y="182"/>
                    <a:pt x="129" y="168"/>
                    <a:pt x="129" y="154"/>
                  </a:cubicBezTo>
                  <a:cubicBezTo>
                    <a:pt x="130" y="133"/>
                    <a:pt x="148" y="112"/>
                    <a:pt x="141" y="92"/>
                  </a:cubicBezTo>
                  <a:cubicBezTo>
                    <a:pt x="137" y="80"/>
                    <a:pt x="125" y="73"/>
                    <a:pt x="118" y="62"/>
                  </a:cubicBezTo>
                  <a:cubicBezTo>
                    <a:pt x="113" y="54"/>
                    <a:pt x="111" y="45"/>
                    <a:pt x="108" y="36"/>
                  </a:cubicBezTo>
                  <a:cubicBezTo>
                    <a:pt x="104" y="27"/>
                    <a:pt x="98" y="19"/>
                    <a:pt x="89" y="16"/>
                  </a:cubicBezTo>
                  <a:cubicBezTo>
                    <a:pt x="84" y="15"/>
                    <a:pt x="78" y="15"/>
                    <a:pt x="73" y="14"/>
                  </a:cubicBezTo>
                  <a:cubicBezTo>
                    <a:pt x="64" y="13"/>
                    <a:pt x="57" y="7"/>
                    <a:pt x="48" y="4"/>
                  </a:cubicBezTo>
                  <a:cubicBezTo>
                    <a:pt x="36" y="0"/>
                    <a:pt x="14" y="13"/>
                    <a:pt x="7" y="24"/>
                  </a:cubicBezTo>
                  <a:cubicBezTo>
                    <a:pt x="0" y="34"/>
                    <a:pt x="4" y="43"/>
                    <a:pt x="11" y="52"/>
                  </a:cubicBezTo>
                  <a:cubicBezTo>
                    <a:pt x="24" y="67"/>
                    <a:pt x="53" y="77"/>
                    <a:pt x="64" y="94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9" name="ïṩľiďê">
              <a:extLst>
                <a:ext uri="{FF2B5EF4-FFF2-40B4-BE49-F238E27FC236}">
                  <a16:creationId xmlns:a16="http://schemas.microsoft.com/office/drawing/2014/main" id="{BB31D85A-1CAF-46CA-93DE-4058329B3F13}"/>
                </a:ext>
              </a:extLst>
            </p:cNvPr>
            <p:cNvSpPr/>
            <p:nvPr/>
          </p:nvSpPr>
          <p:spPr bwMode="auto">
            <a:xfrm>
              <a:off x="3512621" y="3772967"/>
              <a:ext cx="309705" cy="455107"/>
            </a:xfrm>
            <a:custGeom>
              <a:avLst/>
              <a:gdLst>
                <a:gd name="T0" fmla="*/ 45 w 210"/>
                <a:gd name="T1" fmla="*/ 50 h 310"/>
                <a:gd name="T2" fmla="*/ 22 w 210"/>
                <a:gd name="T3" fmla="*/ 66 h 310"/>
                <a:gd name="T4" fmla="*/ 7 w 210"/>
                <a:gd name="T5" fmla="*/ 116 h 310"/>
                <a:gd name="T6" fmla="*/ 2 w 210"/>
                <a:gd name="T7" fmla="*/ 164 h 310"/>
                <a:gd name="T8" fmla="*/ 18 w 210"/>
                <a:gd name="T9" fmla="*/ 193 h 310"/>
                <a:gd name="T10" fmla="*/ 53 w 210"/>
                <a:gd name="T11" fmla="*/ 215 h 310"/>
                <a:gd name="T12" fmla="*/ 53 w 210"/>
                <a:gd name="T13" fmla="*/ 260 h 310"/>
                <a:gd name="T14" fmla="*/ 75 w 210"/>
                <a:gd name="T15" fmla="*/ 272 h 310"/>
                <a:gd name="T16" fmla="*/ 92 w 210"/>
                <a:gd name="T17" fmla="*/ 294 h 310"/>
                <a:gd name="T18" fmla="*/ 114 w 210"/>
                <a:gd name="T19" fmla="*/ 310 h 310"/>
                <a:gd name="T20" fmla="*/ 108 w 210"/>
                <a:gd name="T21" fmla="*/ 271 h 310"/>
                <a:gd name="T22" fmla="*/ 102 w 210"/>
                <a:gd name="T23" fmla="*/ 241 h 310"/>
                <a:gd name="T24" fmla="*/ 119 w 210"/>
                <a:gd name="T25" fmla="*/ 223 h 310"/>
                <a:gd name="T26" fmla="*/ 114 w 210"/>
                <a:gd name="T27" fmla="*/ 212 h 310"/>
                <a:gd name="T28" fmla="*/ 109 w 210"/>
                <a:gd name="T29" fmla="*/ 168 h 310"/>
                <a:gd name="T30" fmla="*/ 140 w 210"/>
                <a:gd name="T31" fmla="*/ 134 h 310"/>
                <a:gd name="T32" fmla="*/ 158 w 210"/>
                <a:gd name="T33" fmla="*/ 106 h 310"/>
                <a:gd name="T34" fmla="*/ 184 w 210"/>
                <a:gd name="T35" fmla="*/ 83 h 310"/>
                <a:gd name="T36" fmla="*/ 203 w 210"/>
                <a:gd name="T37" fmla="*/ 64 h 310"/>
                <a:gd name="T38" fmla="*/ 205 w 210"/>
                <a:gd name="T39" fmla="*/ 37 h 310"/>
                <a:gd name="T40" fmla="*/ 188 w 210"/>
                <a:gd name="T41" fmla="*/ 21 h 310"/>
                <a:gd name="T42" fmla="*/ 143 w 210"/>
                <a:gd name="T43" fmla="*/ 2 h 310"/>
                <a:gd name="T44" fmla="*/ 116 w 210"/>
                <a:gd name="T45" fmla="*/ 8 h 310"/>
                <a:gd name="T46" fmla="*/ 98 w 210"/>
                <a:gd name="T47" fmla="*/ 7 h 310"/>
                <a:gd name="T48" fmla="*/ 68 w 210"/>
                <a:gd name="T49" fmla="*/ 17 h 310"/>
                <a:gd name="T50" fmla="*/ 55 w 210"/>
                <a:gd name="T51" fmla="*/ 39 h 310"/>
                <a:gd name="T52" fmla="*/ 45 w 210"/>
                <a:gd name="T53" fmla="*/ 5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0" h="310">
                  <a:moveTo>
                    <a:pt x="45" y="50"/>
                  </a:moveTo>
                  <a:cubicBezTo>
                    <a:pt x="38" y="55"/>
                    <a:pt x="29" y="59"/>
                    <a:pt x="22" y="66"/>
                  </a:cubicBezTo>
                  <a:cubicBezTo>
                    <a:pt x="9" y="78"/>
                    <a:pt x="7" y="98"/>
                    <a:pt x="7" y="116"/>
                  </a:cubicBezTo>
                  <a:cubicBezTo>
                    <a:pt x="7" y="132"/>
                    <a:pt x="0" y="147"/>
                    <a:pt x="2" y="164"/>
                  </a:cubicBezTo>
                  <a:cubicBezTo>
                    <a:pt x="3" y="175"/>
                    <a:pt x="8" y="186"/>
                    <a:pt x="18" y="193"/>
                  </a:cubicBezTo>
                  <a:cubicBezTo>
                    <a:pt x="29" y="201"/>
                    <a:pt x="47" y="202"/>
                    <a:pt x="53" y="215"/>
                  </a:cubicBezTo>
                  <a:cubicBezTo>
                    <a:pt x="58" y="229"/>
                    <a:pt x="44" y="247"/>
                    <a:pt x="53" y="260"/>
                  </a:cubicBezTo>
                  <a:cubicBezTo>
                    <a:pt x="58" y="266"/>
                    <a:pt x="68" y="267"/>
                    <a:pt x="75" y="272"/>
                  </a:cubicBezTo>
                  <a:cubicBezTo>
                    <a:pt x="83" y="277"/>
                    <a:pt x="87" y="286"/>
                    <a:pt x="92" y="294"/>
                  </a:cubicBezTo>
                  <a:cubicBezTo>
                    <a:pt x="97" y="302"/>
                    <a:pt x="105" y="310"/>
                    <a:pt x="114" y="310"/>
                  </a:cubicBezTo>
                  <a:cubicBezTo>
                    <a:pt x="114" y="295"/>
                    <a:pt x="114" y="284"/>
                    <a:pt x="108" y="271"/>
                  </a:cubicBezTo>
                  <a:cubicBezTo>
                    <a:pt x="104" y="263"/>
                    <a:pt x="94" y="250"/>
                    <a:pt x="102" y="241"/>
                  </a:cubicBezTo>
                  <a:cubicBezTo>
                    <a:pt x="107" y="234"/>
                    <a:pt x="118" y="232"/>
                    <a:pt x="119" y="223"/>
                  </a:cubicBezTo>
                  <a:cubicBezTo>
                    <a:pt x="119" y="219"/>
                    <a:pt x="116" y="216"/>
                    <a:pt x="114" y="212"/>
                  </a:cubicBezTo>
                  <a:cubicBezTo>
                    <a:pt x="105" y="200"/>
                    <a:pt x="104" y="182"/>
                    <a:pt x="109" y="168"/>
                  </a:cubicBezTo>
                  <a:cubicBezTo>
                    <a:pt x="115" y="153"/>
                    <a:pt x="126" y="141"/>
                    <a:pt x="140" y="134"/>
                  </a:cubicBezTo>
                  <a:cubicBezTo>
                    <a:pt x="157" y="126"/>
                    <a:pt x="154" y="122"/>
                    <a:pt x="158" y="106"/>
                  </a:cubicBezTo>
                  <a:cubicBezTo>
                    <a:pt x="163" y="92"/>
                    <a:pt x="171" y="88"/>
                    <a:pt x="184" y="83"/>
                  </a:cubicBezTo>
                  <a:cubicBezTo>
                    <a:pt x="195" y="78"/>
                    <a:pt x="199" y="75"/>
                    <a:pt x="203" y="64"/>
                  </a:cubicBezTo>
                  <a:cubicBezTo>
                    <a:pt x="206" y="56"/>
                    <a:pt x="210" y="46"/>
                    <a:pt x="205" y="37"/>
                  </a:cubicBezTo>
                  <a:cubicBezTo>
                    <a:pt x="201" y="30"/>
                    <a:pt x="195" y="25"/>
                    <a:pt x="188" y="21"/>
                  </a:cubicBezTo>
                  <a:cubicBezTo>
                    <a:pt x="175" y="11"/>
                    <a:pt x="160" y="0"/>
                    <a:pt x="143" y="2"/>
                  </a:cubicBezTo>
                  <a:cubicBezTo>
                    <a:pt x="134" y="3"/>
                    <a:pt x="125" y="7"/>
                    <a:pt x="116" y="8"/>
                  </a:cubicBezTo>
                  <a:cubicBezTo>
                    <a:pt x="110" y="8"/>
                    <a:pt x="104" y="7"/>
                    <a:pt x="98" y="7"/>
                  </a:cubicBezTo>
                  <a:cubicBezTo>
                    <a:pt x="87" y="7"/>
                    <a:pt x="76" y="10"/>
                    <a:pt x="68" y="17"/>
                  </a:cubicBezTo>
                  <a:cubicBezTo>
                    <a:pt x="59" y="23"/>
                    <a:pt x="59" y="30"/>
                    <a:pt x="55" y="39"/>
                  </a:cubicBezTo>
                  <a:cubicBezTo>
                    <a:pt x="53" y="43"/>
                    <a:pt x="49" y="47"/>
                    <a:pt x="45" y="50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0" name="iṧľïde">
              <a:extLst>
                <a:ext uri="{FF2B5EF4-FFF2-40B4-BE49-F238E27FC236}">
                  <a16:creationId xmlns:a16="http://schemas.microsoft.com/office/drawing/2014/main" id="{C68D065F-2C3F-4403-B101-B2BA4A2234A7}"/>
                </a:ext>
              </a:extLst>
            </p:cNvPr>
            <p:cNvSpPr/>
            <p:nvPr/>
          </p:nvSpPr>
          <p:spPr bwMode="auto">
            <a:xfrm>
              <a:off x="3377397" y="3647922"/>
              <a:ext cx="273355" cy="267538"/>
            </a:xfrm>
            <a:custGeom>
              <a:avLst/>
              <a:gdLst>
                <a:gd name="T0" fmla="*/ 173 w 186"/>
                <a:gd name="T1" fmla="*/ 75 h 182"/>
                <a:gd name="T2" fmla="*/ 164 w 186"/>
                <a:gd name="T3" fmla="*/ 49 h 182"/>
                <a:gd name="T4" fmla="*/ 147 w 186"/>
                <a:gd name="T5" fmla="*/ 48 h 182"/>
                <a:gd name="T6" fmla="*/ 125 w 186"/>
                <a:gd name="T7" fmla="*/ 22 h 182"/>
                <a:gd name="T8" fmla="*/ 122 w 186"/>
                <a:gd name="T9" fmla="*/ 18 h 182"/>
                <a:gd name="T10" fmla="*/ 114 w 186"/>
                <a:gd name="T11" fmla="*/ 18 h 182"/>
                <a:gd name="T12" fmla="*/ 83 w 186"/>
                <a:gd name="T13" fmla="*/ 5 h 182"/>
                <a:gd name="T14" fmla="*/ 49 w 186"/>
                <a:gd name="T15" fmla="*/ 23 h 182"/>
                <a:gd name="T16" fmla="*/ 46 w 186"/>
                <a:gd name="T17" fmla="*/ 40 h 182"/>
                <a:gd name="T18" fmla="*/ 6 w 186"/>
                <a:gd name="T19" fmla="*/ 98 h 182"/>
                <a:gd name="T20" fmla="*/ 16 w 186"/>
                <a:gd name="T21" fmla="*/ 144 h 182"/>
                <a:gd name="T22" fmla="*/ 2 w 186"/>
                <a:gd name="T23" fmla="*/ 171 h 182"/>
                <a:gd name="T24" fmla="*/ 16 w 186"/>
                <a:gd name="T25" fmla="*/ 182 h 182"/>
                <a:gd name="T26" fmla="*/ 34 w 186"/>
                <a:gd name="T27" fmla="*/ 173 h 182"/>
                <a:gd name="T28" fmla="*/ 55 w 186"/>
                <a:gd name="T29" fmla="*/ 149 h 182"/>
                <a:gd name="T30" fmla="*/ 83 w 186"/>
                <a:gd name="T31" fmla="*/ 137 h 182"/>
                <a:gd name="T32" fmla="*/ 113 w 186"/>
                <a:gd name="T33" fmla="*/ 144 h 182"/>
                <a:gd name="T34" fmla="*/ 134 w 186"/>
                <a:gd name="T35" fmla="*/ 133 h 182"/>
                <a:gd name="T36" fmla="*/ 157 w 186"/>
                <a:gd name="T37" fmla="*/ 134 h 182"/>
                <a:gd name="T38" fmla="*/ 174 w 186"/>
                <a:gd name="T39" fmla="*/ 123 h 182"/>
                <a:gd name="T40" fmla="*/ 174 w 186"/>
                <a:gd name="T41" fmla="*/ 117 h 182"/>
                <a:gd name="T42" fmla="*/ 186 w 186"/>
                <a:gd name="T43" fmla="*/ 107 h 182"/>
                <a:gd name="T44" fmla="*/ 173 w 186"/>
                <a:gd name="T45" fmla="*/ 95 h 182"/>
                <a:gd name="T46" fmla="*/ 173 w 186"/>
                <a:gd name="T47" fmla="*/ 7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2">
                  <a:moveTo>
                    <a:pt x="173" y="75"/>
                  </a:moveTo>
                  <a:cubicBezTo>
                    <a:pt x="175" y="65"/>
                    <a:pt x="174" y="52"/>
                    <a:pt x="164" y="49"/>
                  </a:cubicBezTo>
                  <a:cubicBezTo>
                    <a:pt x="159" y="47"/>
                    <a:pt x="153" y="49"/>
                    <a:pt x="147" y="48"/>
                  </a:cubicBezTo>
                  <a:cubicBezTo>
                    <a:pt x="136" y="46"/>
                    <a:pt x="132" y="32"/>
                    <a:pt x="125" y="22"/>
                  </a:cubicBezTo>
                  <a:cubicBezTo>
                    <a:pt x="124" y="20"/>
                    <a:pt x="123" y="19"/>
                    <a:pt x="122" y="18"/>
                  </a:cubicBezTo>
                  <a:cubicBezTo>
                    <a:pt x="119" y="17"/>
                    <a:pt x="117" y="18"/>
                    <a:pt x="114" y="18"/>
                  </a:cubicBezTo>
                  <a:cubicBezTo>
                    <a:pt x="103" y="20"/>
                    <a:pt x="94" y="9"/>
                    <a:pt x="83" y="5"/>
                  </a:cubicBezTo>
                  <a:cubicBezTo>
                    <a:pt x="69" y="0"/>
                    <a:pt x="52" y="9"/>
                    <a:pt x="49" y="23"/>
                  </a:cubicBezTo>
                  <a:cubicBezTo>
                    <a:pt x="47" y="28"/>
                    <a:pt x="47" y="34"/>
                    <a:pt x="46" y="40"/>
                  </a:cubicBezTo>
                  <a:cubicBezTo>
                    <a:pt x="40" y="63"/>
                    <a:pt x="6" y="74"/>
                    <a:pt x="6" y="98"/>
                  </a:cubicBezTo>
                  <a:cubicBezTo>
                    <a:pt x="6" y="114"/>
                    <a:pt x="22" y="129"/>
                    <a:pt x="16" y="144"/>
                  </a:cubicBezTo>
                  <a:cubicBezTo>
                    <a:pt x="12" y="154"/>
                    <a:pt x="0" y="161"/>
                    <a:pt x="2" y="171"/>
                  </a:cubicBezTo>
                  <a:cubicBezTo>
                    <a:pt x="3" y="177"/>
                    <a:pt x="10" y="182"/>
                    <a:pt x="16" y="182"/>
                  </a:cubicBezTo>
                  <a:cubicBezTo>
                    <a:pt x="23" y="181"/>
                    <a:pt x="29" y="178"/>
                    <a:pt x="34" y="173"/>
                  </a:cubicBezTo>
                  <a:cubicBezTo>
                    <a:pt x="42" y="166"/>
                    <a:pt x="48" y="157"/>
                    <a:pt x="55" y="149"/>
                  </a:cubicBezTo>
                  <a:cubicBezTo>
                    <a:pt x="63" y="142"/>
                    <a:pt x="73" y="136"/>
                    <a:pt x="83" y="137"/>
                  </a:cubicBezTo>
                  <a:cubicBezTo>
                    <a:pt x="93" y="138"/>
                    <a:pt x="103" y="146"/>
                    <a:pt x="113" y="144"/>
                  </a:cubicBezTo>
                  <a:cubicBezTo>
                    <a:pt x="121" y="142"/>
                    <a:pt x="127" y="135"/>
                    <a:pt x="134" y="133"/>
                  </a:cubicBezTo>
                  <a:cubicBezTo>
                    <a:pt x="142" y="131"/>
                    <a:pt x="150" y="134"/>
                    <a:pt x="157" y="134"/>
                  </a:cubicBezTo>
                  <a:cubicBezTo>
                    <a:pt x="165" y="134"/>
                    <a:pt x="174" y="130"/>
                    <a:pt x="174" y="123"/>
                  </a:cubicBezTo>
                  <a:cubicBezTo>
                    <a:pt x="174" y="121"/>
                    <a:pt x="174" y="119"/>
                    <a:pt x="174" y="117"/>
                  </a:cubicBezTo>
                  <a:cubicBezTo>
                    <a:pt x="176" y="112"/>
                    <a:pt x="184" y="112"/>
                    <a:pt x="186" y="107"/>
                  </a:cubicBezTo>
                  <a:cubicBezTo>
                    <a:pt x="182" y="101"/>
                    <a:pt x="176" y="103"/>
                    <a:pt x="173" y="95"/>
                  </a:cubicBezTo>
                  <a:cubicBezTo>
                    <a:pt x="171" y="89"/>
                    <a:pt x="172" y="81"/>
                    <a:pt x="173" y="75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1" name="îṩľíde">
              <a:extLst>
                <a:ext uri="{FF2B5EF4-FFF2-40B4-BE49-F238E27FC236}">
                  <a16:creationId xmlns:a16="http://schemas.microsoft.com/office/drawing/2014/main" id="{A30E06A2-EDE5-497D-8F4A-E387DF899523}"/>
                </a:ext>
              </a:extLst>
            </p:cNvPr>
            <p:cNvSpPr/>
            <p:nvPr/>
          </p:nvSpPr>
          <p:spPr bwMode="auto">
            <a:xfrm>
              <a:off x="3370128" y="4175729"/>
              <a:ext cx="760450" cy="918936"/>
            </a:xfrm>
            <a:custGeom>
              <a:avLst/>
              <a:gdLst>
                <a:gd name="T0" fmla="*/ 291 w 517"/>
                <a:gd name="T1" fmla="*/ 20 h 625"/>
                <a:gd name="T2" fmla="*/ 374 w 517"/>
                <a:gd name="T3" fmla="*/ 22 h 625"/>
                <a:gd name="T4" fmla="*/ 399 w 517"/>
                <a:gd name="T5" fmla="*/ 77 h 625"/>
                <a:gd name="T6" fmla="*/ 435 w 517"/>
                <a:gd name="T7" fmla="*/ 274 h 625"/>
                <a:gd name="T8" fmla="*/ 446 w 517"/>
                <a:gd name="T9" fmla="*/ 372 h 625"/>
                <a:gd name="T10" fmla="*/ 442 w 517"/>
                <a:gd name="T11" fmla="*/ 449 h 625"/>
                <a:gd name="T12" fmla="*/ 470 w 517"/>
                <a:gd name="T13" fmla="*/ 500 h 625"/>
                <a:gd name="T14" fmla="*/ 500 w 517"/>
                <a:gd name="T15" fmla="*/ 508 h 625"/>
                <a:gd name="T16" fmla="*/ 512 w 517"/>
                <a:gd name="T17" fmla="*/ 532 h 625"/>
                <a:gd name="T18" fmla="*/ 501 w 517"/>
                <a:gd name="T19" fmla="*/ 541 h 625"/>
                <a:gd name="T20" fmla="*/ 432 w 517"/>
                <a:gd name="T21" fmla="*/ 580 h 625"/>
                <a:gd name="T22" fmla="*/ 378 w 517"/>
                <a:gd name="T23" fmla="*/ 606 h 625"/>
                <a:gd name="T24" fmla="*/ 294 w 517"/>
                <a:gd name="T25" fmla="*/ 621 h 625"/>
                <a:gd name="T26" fmla="*/ 75 w 517"/>
                <a:gd name="T27" fmla="*/ 597 h 625"/>
                <a:gd name="T28" fmla="*/ 9 w 517"/>
                <a:gd name="T29" fmla="*/ 524 h 625"/>
                <a:gd name="T30" fmla="*/ 57 w 517"/>
                <a:gd name="T31" fmla="*/ 394 h 625"/>
                <a:gd name="T32" fmla="*/ 105 w 517"/>
                <a:gd name="T33" fmla="*/ 233 h 625"/>
                <a:gd name="T34" fmla="*/ 159 w 517"/>
                <a:gd name="T35" fmla="*/ 76 h 625"/>
                <a:gd name="T36" fmla="*/ 160 w 517"/>
                <a:gd name="T37" fmla="*/ 75 h 625"/>
                <a:gd name="T38" fmla="*/ 184 w 517"/>
                <a:gd name="T39" fmla="*/ 21 h 625"/>
                <a:gd name="T40" fmla="*/ 237 w 517"/>
                <a:gd name="T41" fmla="*/ 21 h 625"/>
                <a:gd name="T42" fmla="*/ 291 w 517"/>
                <a:gd name="T43" fmla="*/ 2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7" h="625">
                  <a:moveTo>
                    <a:pt x="291" y="20"/>
                  </a:moveTo>
                  <a:cubicBezTo>
                    <a:pt x="320" y="16"/>
                    <a:pt x="350" y="11"/>
                    <a:pt x="374" y="22"/>
                  </a:cubicBezTo>
                  <a:cubicBezTo>
                    <a:pt x="395" y="31"/>
                    <a:pt x="394" y="57"/>
                    <a:pt x="399" y="77"/>
                  </a:cubicBezTo>
                  <a:cubicBezTo>
                    <a:pt x="414" y="142"/>
                    <a:pt x="426" y="208"/>
                    <a:pt x="435" y="274"/>
                  </a:cubicBezTo>
                  <a:cubicBezTo>
                    <a:pt x="439" y="306"/>
                    <a:pt x="447" y="340"/>
                    <a:pt x="446" y="372"/>
                  </a:cubicBezTo>
                  <a:cubicBezTo>
                    <a:pt x="446" y="398"/>
                    <a:pt x="440" y="423"/>
                    <a:pt x="442" y="449"/>
                  </a:cubicBezTo>
                  <a:cubicBezTo>
                    <a:pt x="443" y="470"/>
                    <a:pt x="452" y="491"/>
                    <a:pt x="470" y="500"/>
                  </a:cubicBezTo>
                  <a:cubicBezTo>
                    <a:pt x="480" y="504"/>
                    <a:pt x="490" y="504"/>
                    <a:pt x="500" y="508"/>
                  </a:cubicBezTo>
                  <a:cubicBezTo>
                    <a:pt x="509" y="512"/>
                    <a:pt x="517" y="523"/>
                    <a:pt x="512" y="532"/>
                  </a:cubicBezTo>
                  <a:cubicBezTo>
                    <a:pt x="510" y="537"/>
                    <a:pt x="505" y="539"/>
                    <a:pt x="501" y="541"/>
                  </a:cubicBezTo>
                  <a:cubicBezTo>
                    <a:pt x="478" y="554"/>
                    <a:pt x="455" y="567"/>
                    <a:pt x="432" y="580"/>
                  </a:cubicBezTo>
                  <a:cubicBezTo>
                    <a:pt x="415" y="590"/>
                    <a:pt x="397" y="600"/>
                    <a:pt x="378" y="606"/>
                  </a:cubicBezTo>
                  <a:cubicBezTo>
                    <a:pt x="351" y="616"/>
                    <a:pt x="322" y="619"/>
                    <a:pt x="294" y="621"/>
                  </a:cubicBezTo>
                  <a:cubicBezTo>
                    <a:pt x="220" y="625"/>
                    <a:pt x="146" y="616"/>
                    <a:pt x="75" y="597"/>
                  </a:cubicBezTo>
                  <a:cubicBezTo>
                    <a:pt x="37" y="586"/>
                    <a:pt x="0" y="568"/>
                    <a:pt x="9" y="524"/>
                  </a:cubicBezTo>
                  <a:cubicBezTo>
                    <a:pt x="19" y="480"/>
                    <a:pt x="37" y="435"/>
                    <a:pt x="57" y="394"/>
                  </a:cubicBezTo>
                  <a:cubicBezTo>
                    <a:pt x="81" y="345"/>
                    <a:pt x="88" y="286"/>
                    <a:pt x="105" y="233"/>
                  </a:cubicBezTo>
                  <a:cubicBezTo>
                    <a:pt x="123" y="181"/>
                    <a:pt x="141" y="128"/>
                    <a:pt x="159" y="76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6" y="56"/>
                    <a:pt x="169" y="37"/>
                    <a:pt x="184" y="21"/>
                  </a:cubicBezTo>
                  <a:cubicBezTo>
                    <a:pt x="204" y="0"/>
                    <a:pt x="214" y="17"/>
                    <a:pt x="237" y="21"/>
                  </a:cubicBezTo>
                  <a:cubicBezTo>
                    <a:pt x="254" y="25"/>
                    <a:pt x="272" y="23"/>
                    <a:pt x="291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2" name="iSlîḑè">
              <a:extLst>
                <a:ext uri="{FF2B5EF4-FFF2-40B4-BE49-F238E27FC236}">
                  <a16:creationId xmlns:a16="http://schemas.microsoft.com/office/drawing/2014/main" id="{3844EA39-F2BF-48ED-A2D2-0092149AC67A}"/>
                </a:ext>
              </a:extLst>
            </p:cNvPr>
            <p:cNvSpPr/>
            <p:nvPr/>
          </p:nvSpPr>
          <p:spPr bwMode="auto">
            <a:xfrm>
              <a:off x="3801969" y="5318583"/>
              <a:ext cx="170120" cy="77063"/>
            </a:xfrm>
            <a:custGeom>
              <a:avLst/>
              <a:gdLst>
                <a:gd name="T0" fmla="*/ 69 w 116"/>
                <a:gd name="T1" fmla="*/ 51 h 52"/>
                <a:gd name="T2" fmla="*/ 89 w 116"/>
                <a:gd name="T3" fmla="*/ 52 h 52"/>
                <a:gd name="T4" fmla="*/ 110 w 116"/>
                <a:gd name="T5" fmla="*/ 47 h 52"/>
                <a:gd name="T6" fmla="*/ 110 w 116"/>
                <a:gd name="T7" fmla="*/ 23 h 52"/>
                <a:gd name="T8" fmla="*/ 88 w 116"/>
                <a:gd name="T9" fmla="*/ 10 h 52"/>
                <a:gd name="T10" fmla="*/ 25 w 116"/>
                <a:gd name="T11" fmla="*/ 1 h 52"/>
                <a:gd name="T12" fmla="*/ 19 w 116"/>
                <a:gd name="T13" fmla="*/ 1 h 52"/>
                <a:gd name="T14" fmla="*/ 12 w 116"/>
                <a:gd name="T15" fmla="*/ 10 h 52"/>
                <a:gd name="T16" fmla="*/ 69 w 116"/>
                <a:gd name="T1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52">
                  <a:moveTo>
                    <a:pt x="69" y="51"/>
                  </a:moveTo>
                  <a:cubicBezTo>
                    <a:pt x="76" y="51"/>
                    <a:pt x="83" y="51"/>
                    <a:pt x="89" y="52"/>
                  </a:cubicBezTo>
                  <a:cubicBezTo>
                    <a:pt x="97" y="52"/>
                    <a:pt x="105" y="52"/>
                    <a:pt x="110" y="47"/>
                  </a:cubicBezTo>
                  <a:cubicBezTo>
                    <a:pt x="116" y="41"/>
                    <a:pt x="116" y="30"/>
                    <a:pt x="110" y="23"/>
                  </a:cubicBezTo>
                  <a:cubicBezTo>
                    <a:pt x="105" y="16"/>
                    <a:pt x="97" y="13"/>
                    <a:pt x="88" y="10"/>
                  </a:cubicBezTo>
                  <a:cubicBezTo>
                    <a:pt x="68" y="3"/>
                    <a:pt x="47" y="1"/>
                    <a:pt x="25" y="1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6" y="3"/>
                    <a:pt x="14" y="6"/>
                    <a:pt x="12" y="10"/>
                  </a:cubicBezTo>
                  <a:cubicBezTo>
                    <a:pt x="0" y="46"/>
                    <a:pt x="44" y="49"/>
                    <a:pt x="69" y="51"/>
                  </a:cubicBezTo>
                </a:path>
              </a:pathLst>
            </a:custGeom>
            <a:solidFill>
              <a:srgbClr val="B97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3" name="ïṡľïďê">
              <a:extLst>
                <a:ext uri="{FF2B5EF4-FFF2-40B4-BE49-F238E27FC236}">
                  <a16:creationId xmlns:a16="http://schemas.microsoft.com/office/drawing/2014/main" id="{AF078B22-D427-4D7D-B43D-92D426C05E90}"/>
                </a:ext>
              </a:extLst>
            </p:cNvPr>
            <p:cNvSpPr/>
            <p:nvPr/>
          </p:nvSpPr>
          <p:spPr bwMode="auto">
            <a:xfrm>
              <a:off x="3527161" y="5341848"/>
              <a:ext cx="161396" cy="174482"/>
            </a:xfrm>
            <a:custGeom>
              <a:avLst/>
              <a:gdLst>
                <a:gd name="T0" fmla="*/ 1 w 110"/>
                <a:gd name="T1" fmla="*/ 97 h 119"/>
                <a:gd name="T2" fmla="*/ 2 w 110"/>
                <a:gd name="T3" fmla="*/ 106 h 119"/>
                <a:gd name="T4" fmla="*/ 6 w 110"/>
                <a:gd name="T5" fmla="*/ 110 h 119"/>
                <a:gd name="T6" fmla="*/ 49 w 110"/>
                <a:gd name="T7" fmla="*/ 97 h 119"/>
                <a:gd name="T8" fmla="*/ 80 w 110"/>
                <a:gd name="T9" fmla="*/ 60 h 119"/>
                <a:gd name="T10" fmla="*/ 50 w 110"/>
                <a:gd name="T11" fmla="*/ 9 h 119"/>
                <a:gd name="T12" fmla="*/ 1 w 110"/>
                <a:gd name="T13" fmla="*/ 9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19">
                  <a:moveTo>
                    <a:pt x="1" y="97"/>
                  </a:moveTo>
                  <a:cubicBezTo>
                    <a:pt x="1" y="100"/>
                    <a:pt x="0" y="103"/>
                    <a:pt x="2" y="106"/>
                  </a:cubicBezTo>
                  <a:cubicBezTo>
                    <a:pt x="3" y="108"/>
                    <a:pt x="4" y="109"/>
                    <a:pt x="6" y="110"/>
                  </a:cubicBezTo>
                  <a:cubicBezTo>
                    <a:pt x="20" y="119"/>
                    <a:pt x="38" y="110"/>
                    <a:pt x="49" y="97"/>
                  </a:cubicBezTo>
                  <a:cubicBezTo>
                    <a:pt x="59" y="85"/>
                    <a:pt x="66" y="69"/>
                    <a:pt x="80" y="60"/>
                  </a:cubicBezTo>
                  <a:cubicBezTo>
                    <a:pt x="110" y="39"/>
                    <a:pt x="82" y="0"/>
                    <a:pt x="50" y="9"/>
                  </a:cubicBezTo>
                  <a:cubicBezTo>
                    <a:pt x="13" y="20"/>
                    <a:pt x="5" y="64"/>
                    <a:pt x="1" y="97"/>
                  </a:cubicBezTo>
                </a:path>
              </a:pathLst>
            </a:custGeom>
            <a:solidFill>
              <a:srgbClr val="B97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4" name="ïşḷiďé">
              <a:extLst>
                <a:ext uri="{FF2B5EF4-FFF2-40B4-BE49-F238E27FC236}">
                  <a16:creationId xmlns:a16="http://schemas.microsoft.com/office/drawing/2014/main" id="{F6AC37FC-4FE2-4E63-8965-118734079A57}"/>
                </a:ext>
              </a:extLst>
            </p:cNvPr>
            <p:cNvSpPr/>
            <p:nvPr/>
          </p:nvSpPr>
          <p:spPr bwMode="auto">
            <a:xfrm>
              <a:off x="3576598" y="4907097"/>
              <a:ext cx="663030" cy="549617"/>
            </a:xfrm>
            <a:custGeom>
              <a:avLst/>
              <a:gdLst>
                <a:gd name="T0" fmla="*/ 379 w 451"/>
                <a:gd name="T1" fmla="*/ 194 h 374"/>
                <a:gd name="T2" fmla="*/ 442 w 451"/>
                <a:gd name="T3" fmla="*/ 120 h 374"/>
                <a:gd name="T4" fmla="*/ 404 w 451"/>
                <a:gd name="T5" fmla="*/ 23 h 374"/>
                <a:gd name="T6" fmla="*/ 292 w 451"/>
                <a:gd name="T7" fmla="*/ 54 h 374"/>
                <a:gd name="T8" fmla="*/ 100 w 451"/>
                <a:gd name="T9" fmla="*/ 207 h 374"/>
                <a:gd name="T10" fmla="*/ 3 w 451"/>
                <a:gd name="T11" fmla="*/ 286 h 374"/>
                <a:gd name="T12" fmla="*/ 52 w 451"/>
                <a:gd name="T13" fmla="*/ 371 h 374"/>
                <a:gd name="T14" fmla="*/ 379 w 451"/>
                <a:gd name="T15" fmla="*/ 19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1" h="374">
                  <a:moveTo>
                    <a:pt x="379" y="194"/>
                  </a:moveTo>
                  <a:cubicBezTo>
                    <a:pt x="406" y="175"/>
                    <a:pt x="432" y="153"/>
                    <a:pt x="442" y="120"/>
                  </a:cubicBezTo>
                  <a:cubicBezTo>
                    <a:pt x="451" y="88"/>
                    <a:pt x="438" y="41"/>
                    <a:pt x="404" y="23"/>
                  </a:cubicBezTo>
                  <a:cubicBezTo>
                    <a:pt x="362" y="0"/>
                    <a:pt x="321" y="28"/>
                    <a:pt x="292" y="54"/>
                  </a:cubicBezTo>
                  <a:cubicBezTo>
                    <a:pt x="231" y="109"/>
                    <a:pt x="165" y="157"/>
                    <a:pt x="100" y="207"/>
                  </a:cubicBezTo>
                  <a:cubicBezTo>
                    <a:pt x="78" y="224"/>
                    <a:pt x="3" y="286"/>
                    <a:pt x="3" y="286"/>
                  </a:cubicBezTo>
                  <a:cubicBezTo>
                    <a:pt x="0" y="295"/>
                    <a:pt x="41" y="374"/>
                    <a:pt x="52" y="371"/>
                  </a:cubicBezTo>
                  <a:cubicBezTo>
                    <a:pt x="170" y="340"/>
                    <a:pt x="285" y="264"/>
                    <a:pt x="379" y="194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5" name="ïS1ide">
              <a:extLst>
                <a:ext uri="{FF2B5EF4-FFF2-40B4-BE49-F238E27FC236}">
                  <a16:creationId xmlns:a16="http://schemas.microsoft.com/office/drawing/2014/main" id="{15529872-B413-4B73-8DD3-EFC441494265}"/>
                </a:ext>
              </a:extLst>
            </p:cNvPr>
            <p:cNvSpPr/>
            <p:nvPr/>
          </p:nvSpPr>
          <p:spPr bwMode="auto">
            <a:xfrm>
              <a:off x="3154934" y="4955080"/>
              <a:ext cx="644128" cy="428934"/>
            </a:xfrm>
            <a:custGeom>
              <a:avLst/>
              <a:gdLst>
                <a:gd name="T0" fmla="*/ 72 w 438"/>
                <a:gd name="T1" fmla="*/ 200 h 292"/>
                <a:gd name="T2" fmla="*/ 10 w 438"/>
                <a:gd name="T3" fmla="*/ 142 h 292"/>
                <a:gd name="T4" fmla="*/ 44 w 438"/>
                <a:gd name="T5" fmla="*/ 34 h 292"/>
                <a:gd name="T6" fmla="*/ 152 w 438"/>
                <a:gd name="T7" fmla="*/ 37 h 292"/>
                <a:gd name="T8" fmla="*/ 340 w 438"/>
                <a:gd name="T9" fmla="*/ 140 h 292"/>
                <a:gd name="T10" fmla="*/ 436 w 438"/>
                <a:gd name="T11" fmla="*/ 194 h 292"/>
                <a:gd name="T12" fmla="*/ 391 w 438"/>
                <a:gd name="T13" fmla="*/ 292 h 292"/>
                <a:gd name="T14" fmla="*/ 72 w 438"/>
                <a:gd name="T15" fmla="*/ 20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8" h="292">
                  <a:moveTo>
                    <a:pt x="72" y="200"/>
                  </a:moveTo>
                  <a:cubicBezTo>
                    <a:pt x="47" y="187"/>
                    <a:pt x="21" y="172"/>
                    <a:pt x="10" y="142"/>
                  </a:cubicBezTo>
                  <a:cubicBezTo>
                    <a:pt x="0" y="112"/>
                    <a:pt x="12" y="62"/>
                    <a:pt x="44" y="34"/>
                  </a:cubicBezTo>
                  <a:cubicBezTo>
                    <a:pt x="83" y="0"/>
                    <a:pt x="123" y="18"/>
                    <a:pt x="152" y="37"/>
                  </a:cubicBezTo>
                  <a:cubicBezTo>
                    <a:pt x="212" y="76"/>
                    <a:pt x="276" y="107"/>
                    <a:pt x="340" y="140"/>
                  </a:cubicBezTo>
                  <a:cubicBezTo>
                    <a:pt x="361" y="152"/>
                    <a:pt x="436" y="194"/>
                    <a:pt x="436" y="194"/>
                  </a:cubicBezTo>
                  <a:cubicBezTo>
                    <a:pt x="438" y="202"/>
                    <a:pt x="401" y="292"/>
                    <a:pt x="391" y="292"/>
                  </a:cubicBezTo>
                  <a:cubicBezTo>
                    <a:pt x="277" y="292"/>
                    <a:pt x="165" y="245"/>
                    <a:pt x="72" y="200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6" name="íŝľíďé">
              <a:extLst>
                <a:ext uri="{FF2B5EF4-FFF2-40B4-BE49-F238E27FC236}">
                  <a16:creationId xmlns:a16="http://schemas.microsoft.com/office/drawing/2014/main" id="{7C373B85-1369-418E-AB2B-483B7C624516}"/>
                </a:ext>
              </a:extLst>
            </p:cNvPr>
            <p:cNvSpPr/>
            <p:nvPr/>
          </p:nvSpPr>
          <p:spPr bwMode="auto">
            <a:xfrm>
              <a:off x="3794700" y="5333124"/>
              <a:ext cx="296619" cy="142493"/>
            </a:xfrm>
            <a:custGeom>
              <a:avLst/>
              <a:gdLst>
                <a:gd name="T0" fmla="*/ 30 w 202"/>
                <a:gd name="T1" fmla="*/ 57 h 97"/>
                <a:gd name="T2" fmla="*/ 103 w 202"/>
                <a:gd name="T3" fmla="*/ 87 h 97"/>
                <a:gd name="T4" fmla="*/ 144 w 202"/>
                <a:gd name="T5" fmla="*/ 97 h 97"/>
                <a:gd name="T6" fmla="*/ 173 w 202"/>
                <a:gd name="T7" fmla="*/ 37 h 97"/>
                <a:gd name="T8" fmla="*/ 130 w 202"/>
                <a:gd name="T9" fmla="*/ 10 h 97"/>
                <a:gd name="T10" fmla="*/ 112 w 202"/>
                <a:gd name="T11" fmla="*/ 34 h 97"/>
                <a:gd name="T12" fmla="*/ 80 w 202"/>
                <a:gd name="T13" fmla="*/ 43 h 97"/>
                <a:gd name="T14" fmla="*/ 21 w 202"/>
                <a:gd name="T15" fmla="*/ 20 h 97"/>
                <a:gd name="T16" fmla="*/ 3 w 202"/>
                <a:gd name="T17" fmla="*/ 27 h 97"/>
                <a:gd name="T18" fmla="*/ 5 w 202"/>
                <a:gd name="T19" fmla="*/ 42 h 97"/>
                <a:gd name="T20" fmla="*/ 18 w 202"/>
                <a:gd name="T21" fmla="*/ 51 h 97"/>
                <a:gd name="T22" fmla="*/ 30 w 202"/>
                <a:gd name="T23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97">
                  <a:moveTo>
                    <a:pt x="30" y="57"/>
                  </a:moveTo>
                  <a:cubicBezTo>
                    <a:pt x="54" y="68"/>
                    <a:pt x="78" y="78"/>
                    <a:pt x="103" y="87"/>
                  </a:cubicBezTo>
                  <a:cubicBezTo>
                    <a:pt x="116" y="92"/>
                    <a:pt x="130" y="97"/>
                    <a:pt x="144" y="97"/>
                  </a:cubicBezTo>
                  <a:cubicBezTo>
                    <a:pt x="176" y="97"/>
                    <a:pt x="202" y="62"/>
                    <a:pt x="173" y="37"/>
                  </a:cubicBezTo>
                  <a:cubicBezTo>
                    <a:pt x="160" y="26"/>
                    <a:pt x="146" y="17"/>
                    <a:pt x="130" y="10"/>
                  </a:cubicBezTo>
                  <a:cubicBezTo>
                    <a:pt x="107" y="0"/>
                    <a:pt x="120" y="19"/>
                    <a:pt x="112" y="34"/>
                  </a:cubicBezTo>
                  <a:cubicBezTo>
                    <a:pt x="103" y="52"/>
                    <a:pt x="97" y="51"/>
                    <a:pt x="80" y="43"/>
                  </a:cubicBezTo>
                  <a:cubicBezTo>
                    <a:pt x="59" y="32"/>
                    <a:pt x="46" y="19"/>
                    <a:pt x="21" y="20"/>
                  </a:cubicBezTo>
                  <a:cubicBezTo>
                    <a:pt x="14" y="20"/>
                    <a:pt x="6" y="21"/>
                    <a:pt x="3" y="27"/>
                  </a:cubicBezTo>
                  <a:cubicBezTo>
                    <a:pt x="0" y="32"/>
                    <a:pt x="2" y="38"/>
                    <a:pt x="5" y="42"/>
                  </a:cubicBezTo>
                  <a:cubicBezTo>
                    <a:pt x="9" y="46"/>
                    <a:pt x="14" y="48"/>
                    <a:pt x="18" y="51"/>
                  </a:cubicBezTo>
                  <a:cubicBezTo>
                    <a:pt x="22" y="53"/>
                    <a:pt x="26" y="55"/>
                    <a:pt x="30" y="57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3070601" y="4206263"/>
            <a:ext cx="1350779" cy="952379"/>
            <a:chOff x="3070601" y="4206263"/>
            <a:chExt cx="1350779" cy="952379"/>
          </a:xfrm>
        </p:grpSpPr>
        <p:sp>
          <p:nvSpPr>
            <p:cNvPr id="388" name="îsḻîďe">
              <a:extLst>
                <a:ext uri="{FF2B5EF4-FFF2-40B4-BE49-F238E27FC236}">
                  <a16:creationId xmlns:a16="http://schemas.microsoft.com/office/drawing/2014/main" id="{2BB9829B-C011-445A-81BD-79FB90D3D770}"/>
                </a:ext>
              </a:extLst>
            </p:cNvPr>
            <p:cNvSpPr/>
            <p:nvPr/>
          </p:nvSpPr>
          <p:spPr bwMode="auto">
            <a:xfrm>
              <a:off x="3163658" y="4206263"/>
              <a:ext cx="581605" cy="145401"/>
            </a:xfrm>
            <a:custGeom>
              <a:avLst/>
              <a:gdLst>
                <a:gd name="T0" fmla="*/ 0 w 396"/>
                <a:gd name="T1" fmla="*/ 69 h 99"/>
                <a:gd name="T2" fmla="*/ 0 w 396"/>
                <a:gd name="T3" fmla="*/ 23 h 99"/>
                <a:gd name="T4" fmla="*/ 396 w 396"/>
                <a:gd name="T5" fmla="*/ 99 h 99"/>
                <a:gd name="T6" fmla="*/ 0 w 396"/>
                <a:gd name="T7" fmla="*/ 6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" h="99">
                  <a:moveTo>
                    <a:pt x="0" y="69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47" y="0"/>
                    <a:pt x="396" y="99"/>
                  </a:cubicBezTo>
                  <a:cubicBezTo>
                    <a:pt x="0" y="69"/>
                    <a:pt x="0" y="69"/>
                    <a:pt x="0" y="69"/>
                  </a:cubicBezTo>
                </a:path>
              </a:pathLst>
            </a:custGeom>
            <a:solidFill>
              <a:srgbClr val="DFD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9" name="íṣļïḋe">
              <a:extLst>
                <a:ext uri="{FF2B5EF4-FFF2-40B4-BE49-F238E27FC236}">
                  <a16:creationId xmlns:a16="http://schemas.microsoft.com/office/drawing/2014/main" id="{E29C7461-5FFB-493A-BF5E-794AA91B990F}"/>
                </a:ext>
              </a:extLst>
            </p:cNvPr>
            <p:cNvSpPr/>
            <p:nvPr/>
          </p:nvSpPr>
          <p:spPr bwMode="auto">
            <a:xfrm>
              <a:off x="3088049" y="4206263"/>
              <a:ext cx="657214" cy="952379"/>
            </a:xfrm>
            <a:custGeom>
              <a:avLst/>
              <a:gdLst>
                <a:gd name="T0" fmla="*/ 0 w 447"/>
                <a:gd name="T1" fmla="*/ 64 h 649"/>
                <a:gd name="T2" fmla="*/ 33 w 447"/>
                <a:gd name="T3" fmla="*/ 39 h 649"/>
                <a:gd name="T4" fmla="*/ 447 w 447"/>
                <a:gd name="T5" fmla="*/ 99 h 649"/>
                <a:gd name="T6" fmla="*/ 447 w 447"/>
                <a:gd name="T7" fmla="*/ 649 h 649"/>
                <a:gd name="T8" fmla="*/ 0 w 447"/>
                <a:gd name="T9" fmla="*/ 587 h 649"/>
                <a:gd name="T10" fmla="*/ 0 w 447"/>
                <a:gd name="T11" fmla="*/ 6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649">
                  <a:moveTo>
                    <a:pt x="0" y="64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236" y="0"/>
                    <a:pt x="447" y="99"/>
                  </a:cubicBezTo>
                  <a:cubicBezTo>
                    <a:pt x="447" y="649"/>
                    <a:pt x="447" y="649"/>
                    <a:pt x="447" y="649"/>
                  </a:cubicBezTo>
                  <a:cubicBezTo>
                    <a:pt x="447" y="649"/>
                    <a:pt x="304" y="546"/>
                    <a:pt x="0" y="587"/>
                  </a:cubicBezTo>
                  <a:cubicBezTo>
                    <a:pt x="0" y="64"/>
                    <a:pt x="0" y="64"/>
                    <a:pt x="0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0" name="ïšḻïḍê">
              <a:extLst>
                <a:ext uri="{FF2B5EF4-FFF2-40B4-BE49-F238E27FC236}">
                  <a16:creationId xmlns:a16="http://schemas.microsoft.com/office/drawing/2014/main" id="{1BFDE1AB-9981-402F-B534-E915B910E090}"/>
                </a:ext>
              </a:extLst>
            </p:cNvPr>
            <p:cNvSpPr/>
            <p:nvPr/>
          </p:nvSpPr>
          <p:spPr bwMode="auto">
            <a:xfrm>
              <a:off x="3745263" y="4206263"/>
              <a:ext cx="581605" cy="145401"/>
            </a:xfrm>
            <a:custGeom>
              <a:avLst/>
              <a:gdLst>
                <a:gd name="T0" fmla="*/ 396 w 396"/>
                <a:gd name="T1" fmla="*/ 69 h 99"/>
                <a:gd name="T2" fmla="*/ 396 w 396"/>
                <a:gd name="T3" fmla="*/ 23 h 99"/>
                <a:gd name="T4" fmla="*/ 0 w 396"/>
                <a:gd name="T5" fmla="*/ 99 h 99"/>
                <a:gd name="T6" fmla="*/ 396 w 396"/>
                <a:gd name="T7" fmla="*/ 6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" h="99">
                  <a:moveTo>
                    <a:pt x="396" y="69"/>
                  </a:moveTo>
                  <a:cubicBezTo>
                    <a:pt x="396" y="23"/>
                    <a:pt x="396" y="23"/>
                    <a:pt x="396" y="23"/>
                  </a:cubicBezTo>
                  <a:cubicBezTo>
                    <a:pt x="396" y="23"/>
                    <a:pt x="149" y="0"/>
                    <a:pt x="0" y="99"/>
                  </a:cubicBezTo>
                  <a:cubicBezTo>
                    <a:pt x="396" y="69"/>
                    <a:pt x="396" y="69"/>
                    <a:pt x="396" y="69"/>
                  </a:cubicBezTo>
                </a:path>
              </a:pathLst>
            </a:custGeom>
            <a:solidFill>
              <a:srgbClr val="DFD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1" name="iṩľïdê">
              <a:extLst>
                <a:ext uri="{FF2B5EF4-FFF2-40B4-BE49-F238E27FC236}">
                  <a16:creationId xmlns:a16="http://schemas.microsoft.com/office/drawing/2014/main" id="{593949DD-3723-4E46-B795-D3834D2651C9}"/>
                </a:ext>
              </a:extLst>
            </p:cNvPr>
            <p:cNvSpPr/>
            <p:nvPr/>
          </p:nvSpPr>
          <p:spPr bwMode="auto">
            <a:xfrm>
              <a:off x="3745263" y="4206263"/>
              <a:ext cx="657214" cy="952379"/>
            </a:xfrm>
            <a:custGeom>
              <a:avLst/>
              <a:gdLst>
                <a:gd name="T0" fmla="*/ 447 w 447"/>
                <a:gd name="T1" fmla="*/ 64 h 649"/>
                <a:gd name="T2" fmla="*/ 414 w 447"/>
                <a:gd name="T3" fmla="*/ 39 h 649"/>
                <a:gd name="T4" fmla="*/ 0 w 447"/>
                <a:gd name="T5" fmla="*/ 99 h 649"/>
                <a:gd name="T6" fmla="*/ 0 w 447"/>
                <a:gd name="T7" fmla="*/ 649 h 649"/>
                <a:gd name="T8" fmla="*/ 447 w 447"/>
                <a:gd name="T9" fmla="*/ 587 h 649"/>
                <a:gd name="T10" fmla="*/ 447 w 447"/>
                <a:gd name="T11" fmla="*/ 6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649">
                  <a:moveTo>
                    <a:pt x="447" y="64"/>
                  </a:moveTo>
                  <a:cubicBezTo>
                    <a:pt x="414" y="39"/>
                    <a:pt x="414" y="39"/>
                    <a:pt x="414" y="39"/>
                  </a:cubicBezTo>
                  <a:cubicBezTo>
                    <a:pt x="414" y="39"/>
                    <a:pt x="211" y="0"/>
                    <a:pt x="0" y="99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49"/>
                    <a:pt x="143" y="546"/>
                    <a:pt x="447" y="587"/>
                  </a:cubicBezTo>
                  <a:cubicBezTo>
                    <a:pt x="447" y="64"/>
                    <a:pt x="447" y="64"/>
                    <a:pt x="447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2" name="ïSlïdé">
              <a:extLst>
                <a:ext uri="{FF2B5EF4-FFF2-40B4-BE49-F238E27FC236}">
                  <a16:creationId xmlns:a16="http://schemas.microsoft.com/office/drawing/2014/main" id="{6319258C-1548-45F4-BEE9-CBFF29AA9A91}"/>
                </a:ext>
              </a:extLst>
            </p:cNvPr>
            <p:cNvSpPr/>
            <p:nvPr/>
          </p:nvSpPr>
          <p:spPr bwMode="auto">
            <a:xfrm>
              <a:off x="3730723" y="4267331"/>
              <a:ext cx="690657" cy="882587"/>
            </a:xfrm>
            <a:custGeom>
              <a:avLst/>
              <a:gdLst>
                <a:gd name="T0" fmla="*/ 10 w 470"/>
                <a:gd name="T1" fmla="*/ 57 h 601"/>
                <a:gd name="T2" fmla="*/ 52 w 470"/>
                <a:gd name="T3" fmla="*/ 44 h 601"/>
                <a:gd name="T4" fmla="*/ 52 w 470"/>
                <a:gd name="T5" fmla="*/ 43 h 601"/>
                <a:gd name="T6" fmla="*/ 52 w 470"/>
                <a:gd name="T7" fmla="*/ 43 h 601"/>
                <a:gd name="T8" fmla="*/ 53 w 470"/>
                <a:gd name="T9" fmla="*/ 43 h 601"/>
                <a:gd name="T10" fmla="*/ 100 w 470"/>
                <a:gd name="T11" fmla="*/ 32 h 601"/>
                <a:gd name="T12" fmla="*/ 102 w 470"/>
                <a:gd name="T13" fmla="*/ 31 h 601"/>
                <a:gd name="T14" fmla="*/ 102 w 470"/>
                <a:gd name="T15" fmla="*/ 31 h 601"/>
                <a:gd name="T16" fmla="*/ 182 w 470"/>
                <a:gd name="T17" fmla="*/ 16 h 601"/>
                <a:gd name="T18" fmla="*/ 400 w 470"/>
                <a:gd name="T19" fmla="*/ 9 h 601"/>
                <a:gd name="T20" fmla="*/ 445 w 470"/>
                <a:gd name="T21" fmla="*/ 19 h 601"/>
                <a:gd name="T22" fmla="*/ 453 w 470"/>
                <a:gd name="T23" fmla="*/ 22 h 601"/>
                <a:gd name="T24" fmla="*/ 453 w 470"/>
                <a:gd name="T25" fmla="*/ 22 h 601"/>
                <a:gd name="T26" fmla="*/ 453 w 470"/>
                <a:gd name="T27" fmla="*/ 22 h 601"/>
                <a:gd name="T28" fmla="*/ 465 w 470"/>
                <a:gd name="T29" fmla="*/ 34 h 601"/>
                <a:gd name="T30" fmla="*/ 470 w 470"/>
                <a:gd name="T31" fmla="*/ 56 h 601"/>
                <a:gd name="T32" fmla="*/ 470 w 470"/>
                <a:gd name="T33" fmla="*/ 541 h 601"/>
                <a:gd name="T34" fmla="*/ 445 w 470"/>
                <a:gd name="T35" fmla="*/ 566 h 601"/>
                <a:gd name="T36" fmla="*/ 243 w 470"/>
                <a:gd name="T37" fmla="*/ 555 h 601"/>
                <a:gd name="T38" fmla="*/ 80 w 470"/>
                <a:gd name="T39" fmla="*/ 582 h 601"/>
                <a:gd name="T40" fmla="*/ 25 w 470"/>
                <a:gd name="T41" fmla="*/ 599 h 601"/>
                <a:gd name="T42" fmla="*/ 21 w 470"/>
                <a:gd name="T43" fmla="*/ 600 h 601"/>
                <a:gd name="T44" fmla="*/ 17 w 470"/>
                <a:gd name="T45" fmla="*/ 601 h 601"/>
                <a:gd name="T46" fmla="*/ 13 w 470"/>
                <a:gd name="T47" fmla="*/ 600 h 601"/>
                <a:gd name="T48" fmla="*/ 9 w 470"/>
                <a:gd name="T49" fmla="*/ 599 h 601"/>
                <a:gd name="T50" fmla="*/ 0 w 470"/>
                <a:gd name="T51" fmla="*/ 583 h 601"/>
                <a:gd name="T52" fmla="*/ 0 w 470"/>
                <a:gd name="T53" fmla="*/ 69 h 601"/>
                <a:gd name="T54" fmla="*/ 10 w 470"/>
                <a:gd name="T55" fmla="*/ 57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0" h="601">
                  <a:moveTo>
                    <a:pt x="10" y="57"/>
                  </a:moveTo>
                  <a:cubicBezTo>
                    <a:pt x="33" y="56"/>
                    <a:pt x="51" y="50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3" y="43"/>
                  </a:cubicBezTo>
                  <a:cubicBezTo>
                    <a:pt x="59" y="40"/>
                    <a:pt x="90" y="34"/>
                    <a:pt x="100" y="32"/>
                  </a:cubicBezTo>
                  <a:cubicBezTo>
                    <a:pt x="100" y="31"/>
                    <a:pt x="101" y="31"/>
                    <a:pt x="102" y="31"/>
                  </a:cubicBezTo>
                  <a:cubicBezTo>
                    <a:pt x="102" y="31"/>
                    <a:pt x="102" y="31"/>
                    <a:pt x="102" y="31"/>
                  </a:cubicBezTo>
                  <a:cubicBezTo>
                    <a:pt x="128" y="24"/>
                    <a:pt x="155" y="20"/>
                    <a:pt x="182" y="16"/>
                  </a:cubicBezTo>
                  <a:cubicBezTo>
                    <a:pt x="283" y="0"/>
                    <a:pt x="358" y="3"/>
                    <a:pt x="400" y="9"/>
                  </a:cubicBezTo>
                  <a:cubicBezTo>
                    <a:pt x="415" y="11"/>
                    <a:pt x="431" y="14"/>
                    <a:pt x="445" y="19"/>
                  </a:cubicBezTo>
                  <a:cubicBezTo>
                    <a:pt x="448" y="20"/>
                    <a:pt x="450" y="21"/>
                    <a:pt x="453" y="22"/>
                  </a:cubicBezTo>
                  <a:cubicBezTo>
                    <a:pt x="453" y="22"/>
                    <a:pt x="453" y="22"/>
                    <a:pt x="453" y="22"/>
                  </a:cubicBezTo>
                  <a:cubicBezTo>
                    <a:pt x="453" y="22"/>
                    <a:pt x="453" y="22"/>
                    <a:pt x="453" y="22"/>
                  </a:cubicBezTo>
                  <a:cubicBezTo>
                    <a:pt x="458" y="25"/>
                    <a:pt x="462" y="29"/>
                    <a:pt x="465" y="34"/>
                  </a:cubicBezTo>
                  <a:cubicBezTo>
                    <a:pt x="470" y="41"/>
                    <a:pt x="470" y="48"/>
                    <a:pt x="470" y="56"/>
                  </a:cubicBezTo>
                  <a:cubicBezTo>
                    <a:pt x="470" y="541"/>
                    <a:pt x="470" y="541"/>
                    <a:pt x="470" y="541"/>
                  </a:cubicBezTo>
                  <a:cubicBezTo>
                    <a:pt x="470" y="555"/>
                    <a:pt x="458" y="569"/>
                    <a:pt x="445" y="566"/>
                  </a:cubicBezTo>
                  <a:cubicBezTo>
                    <a:pt x="362" y="551"/>
                    <a:pt x="295" y="551"/>
                    <a:pt x="243" y="555"/>
                  </a:cubicBezTo>
                  <a:cubicBezTo>
                    <a:pt x="188" y="559"/>
                    <a:pt x="133" y="567"/>
                    <a:pt x="80" y="582"/>
                  </a:cubicBezTo>
                  <a:cubicBezTo>
                    <a:pt x="63" y="586"/>
                    <a:pt x="41" y="590"/>
                    <a:pt x="25" y="599"/>
                  </a:cubicBezTo>
                  <a:cubicBezTo>
                    <a:pt x="24" y="599"/>
                    <a:pt x="22" y="600"/>
                    <a:pt x="21" y="600"/>
                  </a:cubicBezTo>
                  <a:cubicBezTo>
                    <a:pt x="19" y="601"/>
                    <a:pt x="18" y="601"/>
                    <a:pt x="17" y="601"/>
                  </a:cubicBezTo>
                  <a:cubicBezTo>
                    <a:pt x="16" y="601"/>
                    <a:pt x="15" y="601"/>
                    <a:pt x="13" y="600"/>
                  </a:cubicBezTo>
                  <a:cubicBezTo>
                    <a:pt x="12" y="600"/>
                    <a:pt x="11" y="599"/>
                    <a:pt x="9" y="599"/>
                  </a:cubicBezTo>
                  <a:cubicBezTo>
                    <a:pt x="4" y="596"/>
                    <a:pt x="0" y="590"/>
                    <a:pt x="0" y="583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5"/>
                    <a:pt x="3" y="61"/>
                    <a:pt x="10" y="57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3" name="îšḷîḓê">
              <a:extLst>
                <a:ext uri="{FF2B5EF4-FFF2-40B4-BE49-F238E27FC236}">
                  <a16:creationId xmlns:a16="http://schemas.microsoft.com/office/drawing/2014/main" id="{2E36A8D5-B843-4F31-9D8C-D26111562279}"/>
                </a:ext>
              </a:extLst>
            </p:cNvPr>
            <p:cNvSpPr/>
            <p:nvPr/>
          </p:nvSpPr>
          <p:spPr bwMode="auto">
            <a:xfrm>
              <a:off x="3070601" y="4267331"/>
              <a:ext cx="690657" cy="882587"/>
            </a:xfrm>
            <a:custGeom>
              <a:avLst/>
              <a:gdLst>
                <a:gd name="T0" fmla="*/ 459 w 470"/>
                <a:gd name="T1" fmla="*/ 57 h 601"/>
                <a:gd name="T2" fmla="*/ 418 w 470"/>
                <a:gd name="T3" fmla="*/ 44 h 601"/>
                <a:gd name="T4" fmla="*/ 417 w 470"/>
                <a:gd name="T5" fmla="*/ 43 h 601"/>
                <a:gd name="T6" fmla="*/ 418 w 470"/>
                <a:gd name="T7" fmla="*/ 43 h 601"/>
                <a:gd name="T8" fmla="*/ 416 w 470"/>
                <a:gd name="T9" fmla="*/ 43 h 601"/>
                <a:gd name="T10" fmla="*/ 370 w 470"/>
                <a:gd name="T11" fmla="*/ 32 h 601"/>
                <a:gd name="T12" fmla="*/ 368 w 470"/>
                <a:gd name="T13" fmla="*/ 31 h 601"/>
                <a:gd name="T14" fmla="*/ 367 w 470"/>
                <a:gd name="T15" fmla="*/ 31 h 601"/>
                <a:gd name="T16" fmla="*/ 288 w 470"/>
                <a:gd name="T17" fmla="*/ 16 h 601"/>
                <a:gd name="T18" fmla="*/ 70 w 470"/>
                <a:gd name="T19" fmla="*/ 9 h 601"/>
                <a:gd name="T20" fmla="*/ 24 w 470"/>
                <a:gd name="T21" fmla="*/ 19 h 601"/>
                <a:gd name="T22" fmla="*/ 17 w 470"/>
                <a:gd name="T23" fmla="*/ 22 h 601"/>
                <a:gd name="T24" fmla="*/ 17 w 470"/>
                <a:gd name="T25" fmla="*/ 22 h 601"/>
                <a:gd name="T26" fmla="*/ 17 w 470"/>
                <a:gd name="T27" fmla="*/ 22 h 601"/>
                <a:gd name="T28" fmla="*/ 4 w 470"/>
                <a:gd name="T29" fmla="*/ 34 h 601"/>
                <a:gd name="T30" fmla="*/ 0 w 470"/>
                <a:gd name="T31" fmla="*/ 56 h 601"/>
                <a:gd name="T32" fmla="*/ 0 w 470"/>
                <a:gd name="T33" fmla="*/ 541 h 601"/>
                <a:gd name="T34" fmla="*/ 24 w 470"/>
                <a:gd name="T35" fmla="*/ 566 h 601"/>
                <a:gd name="T36" fmla="*/ 227 w 470"/>
                <a:gd name="T37" fmla="*/ 555 h 601"/>
                <a:gd name="T38" fmla="*/ 389 w 470"/>
                <a:gd name="T39" fmla="*/ 582 h 601"/>
                <a:gd name="T40" fmla="*/ 444 w 470"/>
                <a:gd name="T41" fmla="*/ 599 h 601"/>
                <a:gd name="T42" fmla="*/ 449 w 470"/>
                <a:gd name="T43" fmla="*/ 600 h 601"/>
                <a:gd name="T44" fmla="*/ 452 w 470"/>
                <a:gd name="T45" fmla="*/ 601 h 601"/>
                <a:gd name="T46" fmla="*/ 456 w 470"/>
                <a:gd name="T47" fmla="*/ 600 h 601"/>
                <a:gd name="T48" fmla="*/ 460 w 470"/>
                <a:gd name="T49" fmla="*/ 599 h 601"/>
                <a:gd name="T50" fmla="*/ 470 w 470"/>
                <a:gd name="T51" fmla="*/ 583 h 601"/>
                <a:gd name="T52" fmla="*/ 470 w 470"/>
                <a:gd name="T53" fmla="*/ 69 h 601"/>
                <a:gd name="T54" fmla="*/ 459 w 470"/>
                <a:gd name="T55" fmla="*/ 57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0" h="601">
                  <a:moveTo>
                    <a:pt x="459" y="57"/>
                  </a:moveTo>
                  <a:cubicBezTo>
                    <a:pt x="436" y="56"/>
                    <a:pt x="419" y="50"/>
                    <a:pt x="418" y="44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17" y="43"/>
                    <a:pt x="417" y="43"/>
                    <a:pt x="416" y="43"/>
                  </a:cubicBezTo>
                  <a:cubicBezTo>
                    <a:pt x="410" y="40"/>
                    <a:pt x="379" y="34"/>
                    <a:pt x="370" y="32"/>
                  </a:cubicBezTo>
                  <a:cubicBezTo>
                    <a:pt x="369" y="31"/>
                    <a:pt x="368" y="31"/>
                    <a:pt x="368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41" y="24"/>
                    <a:pt x="314" y="20"/>
                    <a:pt x="288" y="16"/>
                  </a:cubicBezTo>
                  <a:cubicBezTo>
                    <a:pt x="186" y="0"/>
                    <a:pt x="112" y="3"/>
                    <a:pt x="70" y="9"/>
                  </a:cubicBezTo>
                  <a:cubicBezTo>
                    <a:pt x="54" y="11"/>
                    <a:pt x="39" y="14"/>
                    <a:pt x="24" y="19"/>
                  </a:cubicBezTo>
                  <a:cubicBezTo>
                    <a:pt x="21" y="20"/>
                    <a:pt x="19" y="21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5"/>
                    <a:pt x="7" y="29"/>
                    <a:pt x="4" y="34"/>
                  </a:cubicBezTo>
                  <a:cubicBezTo>
                    <a:pt x="0" y="41"/>
                    <a:pt x="0" y="48"/>
                    <a:pt x="0" y="56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55"/>
                    <a:pt x="11" y="569"/>
                    <a:pt x="24" y="566"/>
                  </a:cubicBezTo>
                  <a:cubicBezTo>
                    <a:pt x="107" y="551"/>
                    <a:pt x="175" y="551"/>
                    <a:pt x="227" y="555"/>
                  </a:cubicBezTo>
                  <a:cubicBezTo>
                    <a:pt x="282" y="559"/>
                    <a:pt x="336" y="567"/>
                    <a:pt x="389" y="582"/>
                  </a:cubicBezTo>
                  <a:cubicBezTo>
                    <a:pt x="406" y="586"/>
                    <a:pt x="428" y="590"/>
                    <a:pt x="444" y="599"/>
                  </a:cubicBezTo>
                  <a:cubicBezTo>
                    <a:pt x="445" y="599"/>
                    <a:pt x="447" y="600"/>
                    <a:pt x="449" y="600"/>
                  </a:cubicBezTo>
                  <a:cubicBezTo>
                    <a:pt x="450" y="601"/>
                    <a:pt x="451" y="601"/>
                    <a:pt x="452" y="601"/>
                  </a:cubicBezTo>
                  <a:cubicBezTo>
                    <a:pt x="453" y="601"/>
                    <a:pt x="455" y="601"/>
                    <a:pt x="456" y="600"/>
                  </a:cubicBezTo>
                  <a:cubicBezTo>
                    <a:pt x="457" y="600"/>
                    <a:pt x="459" y="599"/>
                    <a:pt x="460" y="599"/>
                  </a:cubicBezTo>
                  <a:cubicBezTo>
                    <a:pt x="466" y="596"/>
                    <a:pt x="470" y="590"/>
                    <a:pt x="470" y="583"/>
                  </a:cubicBezTo>
                  <a:cubicBezTo>
                    <a:pt x="470" y="69"/>
                    <a:pt x="470" y="69"/>
                    <a:pt x="470" y="69"/>
                  </a:cubicBezTo>
                  <a:cubicBezTo>
                    <a:pt x="470" y="65"/>
                    <a:pt x="466" y="61"/>
                    <a:pt x="459" y="57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4" name="iSḷïďê">
              <a:extLst>
                <a:ext uri="{FF2B5EF4-FFF2-40B4-BE49-F238E27FC236}">
                  <a16:creationId xmlns:a16="http://schemas.microsoft.com/office/drawing/2014/main" id="{066A339D-9365-43EB-8D7B-7D21F2081D08}"/>
                </a:ext>
              </a:extLst>
            </p:cNvPr>
            <p:cNvSpPr/>
            <p:nvPr/>
          </p:nvSpPr>
          <p:spPr bwMode="auto">
            <a:xfrm>
              <a:off x="3169474" y="5078671"/>
              <a:ext cx="235550" cy="10179"/>
            </a:xfrm>
            <a:custGeom>
              <a:avLst/>
              <a:gdLst>
                <a:gd name="T0" fmla="*/ 100 w 160"/>
                <a:gd name="T1" fmla="*/ 0 h 6"/>
                <a:gd name="T2" fmla="*/ 0 w 160"/>
                <a:gd name="T3" fmla="*/ 6 h 6"/>
                <a:gd name="T4" fmla="*/ 0 w 160"/>
                <a:gd name="T5" fmla="*/ 6 h 6"/>
                <a:gd name="T6" fmla="*/ 101 w 160"/>
                <a:gd name="T7" fmla="*/ 0 h 6"/>
                <a:gd name="T8" fmla="*/ 160 w 160"/>
                <a:gd name="T9" fmla="*/ 2 h 6"/>
                <a:gd name="T10" fmla="*/ 100 w 16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6">
                  <a:moveTo>
                    <a:pt x="100" y="0"/>
                  </a:moveTo>
                  <a:cubicBezTo>
                    <a:pt x="71" y="0"/>
                    <a:pt x="37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7" y="2"/>
                    <a:pt x="71" y="0"/>
                    <a:pt x="101" y="0"/>
                  </a:cubicBezTo>
                  <a:cubicBezTo>
                    <a:pt x="122" y="0"/>
                    <a:pt x="142" y="1"/>
                    <a:pt x="160" y="2"/>
                  </a:cubicBezTo>
                  <a:cubicBezTo>
                    <a:pt x="142" y="1"/>
                    <a:pt x="122" y="0"/>
                    <a:pt x="100" y="0"/>
                  </a:cubicBezTo>
                </a:path>
              </a:pathLst>
            </a:custGeom>
            <a:solidFill>
              <a:srgbClr val="292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5" name="iSḻidê">
              <a:extLst>
                <a:ext uri="{FF2B5EF4-FFF2-40B4-BE49-F238E27FC236}">
                  <a16:creationId xmlns:a16="http://schemas.microsoft.com/office/drawing/2014/main" id="{5E10386A-9906-473F-BB3A-A008AA923FE8}"/>
                </a:ext>
              </a:extLst>
            </p:cNvPr>
            <p:cNvSpPr/>
            <p:nvPr/>
          </p:nvSpPr>
          <p:spPr bwMode="auto">
            <a:xfrm>
              <a:off x="3531523" y="5097573"/>
              <a:ext cx="17448" cy="2908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12 w 12"/>
                <a:gd name="T5" fmla="*/ 2 h 2"/>
                <a:gd name="T6" fmla="*/ 0 w 1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"/>
                    <a:pt x="8" y="1"/>
                    <a:pt x="12" y="2"/>
                  </a:cubicBezTo>
                  <a:cubicBezTo>
                    <a:pt x="8" y="1"/>
                    <a:pt x="4" y="1"/>
                    <a:pt x="0" y="0"/>
                  </a:cubicBezTo>
                </a:path>
              </a:pathLst>
            </a:custGeom>
            <a:solidFill>
              <a:srgbClr val="292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6" name="iṧḻïḑê">
              <a:extLst>
                <a:ext uri="{FF2B5EF4-FFF2-40B4-BE49-F238E27FC236}">
                  <a16:creationId xmlns:a16="http://schemas.microsoft.com/office/drawing/2014/main" id="{E2F8949C-9CBC-4CAE-AA60-3904C28EBCD0}"/>
                </a:ext>
              </a:extLst>
            </p:cNvPr>
            <p:cNvSpPr/>
            <p:nvPr/>
          </p:nvSpPr>
          <p:spPr bwMode="auto">
            <a:xfrm>
              <a:off x="3405024" y="5081579"/>
              <a:ext cx="126500" cy="15995"/>
            </a:xfrm>
            <a:custGeom>
              <a:avLst/>
              <a:gdLst>
                <a:gd name="T0" fmla="*/ 0 w 86"/>
                <a:gd name="T1" fmla="*/ 0 h 10"/>
                <a:gd name="T2" fmla="*/ 86 w 86"/>
                <a:gd name="T3" fmla="*/ 10 h 10"/>
                <a:gd name="T4" fmla="*/ 86 w 86"/>
                <a:gd name="T5" fmla="*/ 10 h 10"/>
                <a:gd name="T6" fmla="*/ 0 w 8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10">
                  <a:moveTo>
                    <a:pt x="0" y="0"/>
                  </a:moveTo>
                  <a:cubicBezTo>
                    <a:pt x="29" y="2"/>
                    <a:pt x="58" y="5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58" y="5"/>
                    <a:pt x="29" y="2"/>
                    <a:pt x="0" y="0"/>
                  </a:cubicBezTo>
                </a:path>
              </a:pathLst>
            </a:custGeom>
            <a:solidFill>
              <a:srgbClr val="292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7" name="ïṥļïdè">
              <a:extLst>
                <a:ext uri="{FF2B5EF4-FFF2-40B4-BE49-F238E27FC236}">
                  <a16:creationId xmlns:a16="http://schemas.microsoft.com/office/drawing/2014/main" id="{CA8A5505-CA3E-42D9-9CA4-CDB3B7805D6C}"/>
                </a:ext>
              </a:extLst>
            </p:cNvPr>
            <p:cNvSpPr/>
            <p:nvPr/>
          </p:nvSpPr>
          <p:spPr bwMode="auto">
            <a:xfrm>
              <a:off x="3674016" y="5129562"/>
              <a:ext cx="10179" cy="2908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2 h 2"/>
                <a:gd name="T4" fmla="*/ 7 w 7"/>
                <a:gd name="T5" fmla="*/ 2 h 2"/>
                <a:gd name="T6" fmla="*/ 0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cubicBezTo>
                    <a:pt x="3" y="1"/>
                    <a:pt x="5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1"/>
                    <a:pt x="3" y="1"/>
                    <a:pt x="0" y="0"/>
                  </a:cubicBezTo>
                </a:path>
              </a:pathLst>
            </a:custGeom>
            <a:solidFill>
              <a:srgbClr val="292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8" name="íṡliḑè">
              <a:extLst>
                <a:ext uri="{FF2B5EF4-FFF2-40B4-BE49-F238E27FC236}">
                  <a16:creationId xmlns:a16="http://schemas.microsoft.com/office/drawing/2014/main" id="{9DF20146-9751-4640-A1F7-DAEB23499F59}"/>
                </a:ext>
              </a:extLst>
            </p:cNvPr>
            <p:cNvSpPr/>
            <p:nvPr/>
          </p:nvSpPr>
          <p:spPr bwMode="auto">
            <a:xfrm>
              <a:off x="3163658" y="4473801"/>
              <a:ext cx="521991" cy="658669"/>
            </a:xfrm>
            <a:custGeom>
              <a:avLst/>
              <a:gdLst>
                <a:gd name="T0" fmla="*/ 355 w 355"/>
                <a:gd name="T1" fmla="*/ 0 h 448"/>
                <a:gd name="T2" fmla="*/ 354 w 355"/>
                <a:gd name="T3" fmla="*/ 0 h 448"/>
                <a:gd name="T4" fmla="*/ 0 w 355"/>
                <a:gd name="T5" fmla="*/ 419 h 448"/>
                <a:gd name="T6" fmla="*/ 4 w 355"/>
                <a:gd name="T7" fmla="*/ 418 h 448"/>
                <a:gd name="T8" fmla="*/ 104 w 355"/>
                <a:gd name="T9" fmla="*/ 412 h 448"/>
                <a:gd name="T10" fmla="*/ 164 w 355"/>
                <a:gd name="T11" fmla="*/ 414 h 448"/>
                <a:gd name="T12" fmla="*/ 164 w 355"/>
                <a:gd name="T13" fmla="*/ 414 h 448"/>
                <a:gd name="T14" fmla="*/ 164 w 355"/>
                <a:gd name="T15" fmla="*/ 414 h 448"/>
                <a:gd name="T16" fmla="*/ 250 w 355"/>
                <a:gd name="T17" fmla="*/ 424 h 448"/>
                <a:gd name="T18" fmla="*/ 262 w 355"/>
                <a:gd name="T19" fmla="*/ 426 h 448"/>
                <a:gd name="T20" fmla="*/ 326 w 355"/>
                <a:gd name="T21" fmla="*/ 441 h 448"/>
                <a:gd name="T22" fmla="*/ 347 w 355"/>
                <a:gd name="T23" fmla="*/ 446 h 448"/>
                <a:gd name="T24" fmla="*/ 354 w 355"/>
                <a:gd name="T25" fmla="*/ 448 h 448"/>
                <a:gd name="T26" fmla="*/ 355 w 355"/>
                <a:gd name="T2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5" h="448">
                  <a:moveTo>
                    <a:pt x="355" y="0"/>
                  </a:moveTo>
                  <a:cubicBezTo>
                    <a:pt x="354" y="0"/>
                    <a:pt x="354" y="0"/>
                    <a:pt x="354" y="0"/>
                  </a:cubicBezTo>
                  <a:cubicBezTo>
                    <a:pt x="354" y="0"/>
                    <a:pt x="305" y="321"/>
                    <a:pt x="0" y="419"/>
                  </a:cubicBezTo>
                  <a:cubicBezTo>
                    <a:pt x="1" y="419"/>
                    <a:pt x="3" y="419"/>
                    <a:pt x="4" y="418"/>
                  </a:cubicBezTo>
                  <a:cubicBezTo>
                    <a:pt x="41" y="414"/>
                    <a:pt x="75" y="412"/>
                    <a:pt x="104" y="412"/>
                  </a:cubicBezTo>
                  <a:cubicBezTo>
                    <a:pt x="126" y="412"/>
                    <a:pt x="146" y="413"/>
                    <a:pt x="164" y="414"/>
                  </a:cubicBezTo>
                  <a:cubicBezTo>
                    <a:pt x="164" y="414"/>
                    <a:pt x="164" y="414"/>
                    <a:pt x="164" y="414"/>
                  </a:cubicBezTo>
                  <a:cubicBezTo>
                    <a:pt x="164" y="414"/>
                    <a:pt x="164" y="414"/>
                    <a:pt x="164" y="414"/>
                  </a:cubicBezTo>
                  <a:cubicBezTo>
                    <a:pt x="193" y="416"/>
                    <a:pt x="222" y="419"/>
                    <a:pt x="250" y="424"/>
                  </a:cubicBezTo>
                  <a:cubicBezTo>
                    <a:pt x="254" y="425"/>
                    <a:pt x="258" y="425"/>
                    <a:pt x="262" y="426"/>
                  </a:cubicBezTo>
                  <a:cubicBezTo>
                    <a:pt x="284" y="430"/>
                    <a:pt x="305" y="435"/>
                    <a:pt x="326" y="441"/>
                  </a:cubicBezTo>
                  <a:cubicBezTo>
                    <a:pt x="333" y="442"/>
                    <a:pt x="340" y="444"/>
                    <a:pt x="347" y="446"/>
                  </a:cubicBezTo>
                  <a:cubicBezTo>
                    <a:pt x="350" y="447"/>
                    <a:pt x="352" y="447"/>
                    <a:pt x="354" y="448"/>
                  </a:cubicBezTo>
                  <a:cubicBezTo>
                    <a:pt x="355" y="0"/>
                    <a:pt x="355" y="0"/>
                    <a:pt x="355" y="0"/>
                  </a:cubicBezTo>
                </a:path>
              </a:pathLst>
            </a:custGeom>
            <a:solidFill>
              <a:srgbClr val="343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9" name="ïŝļiḓe">
              <a:extLst>
                <a:ext uri="{FF2B5EF4-FFF2-40B4-BE49-F238E27FC236}">
                  <a16:creationId xmlns:a16="http://schemas.microsoft.com/office/drawing/2014/main" id="{AE3AB75A-B78C-47CF-BDA5-21B3828B59E4}"/>
                </a:ext>
              </a:extLst>
            </p:cNvPr>
            <p:cNvSpPr/>
            <p:nvPr/>
          </p:nvSpPr>
          <p:spPr bwMode="auto">
            <a:xfrm>
              <a:off x="3684195" y="4329854"/>
              <a:ext cx="123592" cy="828788"/>
            </a:xfrm>
            <a:custGeom>
              <a:avLst/>
              <a:gdLst>
                <a:gd name="T0" fmla="*/ 42 w 84"/>
                <a:gd name="T1" fmla="*/ 13 h 564"/>
                <a:gd name="T2" fmla="*/ 1 w 84"/>
                <a:gd name="T3" fmla="*/ 0 h 564"/>
                <a:gd name="T4" fmla="*/ 0 w 84"/>
                <a:gd name="T5" fmla="*/ 550 h 564"/>
                <a:gd name="T6" fmla="*/ 42 w 84"/>
                <a:gd name="T7" fmla="*/ 564 h 564"/>
                <a:gd name="T8" fmla="*/ 84 w 84"/>
                <a:gd name="T9" fmla="*/ 550 h 564"/>
                <a:gd name="T10" fmla="*/ 84 w 84"/>
                <a:gd name="T11" fmla="*/ 0 h 564"/>
                <a:gd name="T12" fmla="*/ 42 w 84"/>
                <a:gd name="T13" fmla="*/ 1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64">
                  <a:moveTo>
                    <a:pt x="42" y="13"/>
                  </a:moveTo>
                  <a:cubicBezTo>
                    <a:pt x="19" y="13"/>
                    <a:pt x="0" y="6"/>
                    <a:pt x="1" y="0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8"/>
                    <a:pt x="19" y="564"/>
                    <a:pt x="42" y="564"/>
                  </a:cubicBezTo>
                  <a:cubicBezTo>
                    <a:pt x="65" y="564"/>
                    <a:pt x="84" y="558"/>
                    <a:pt x="84" y="55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2" y="7"/>
                    <a:pt x="65" y="13"/>
                    <a:pt x="42" y="13"/>
                  </a:cubicBezTo>
                </a:path>
              </a:pathLst>
            </a:custGeom>
            <a:solidFill>
              <a:srgbClr val="5D6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0" name="iş1íḓe">
              <a:extLst>
                <a:ext uri="{FF2B5EF4-FFF2-40B4-BE49-F238E27FC236}">
                  <a16:creationId xmlns:a16="http://schemas.microsoft.com/office/drawing/2014/main" id="{877D5F9E-7AFF-4A27-B91F-2E9568B43D65}"/>
                </a:ext>
              </a:extLst>
            </p:cNvPr>
            <p:cNvSpPr/>
            <p:nvPr/>
          </p:nvSpPr>
          <p:spPr bwMode="auto">
            <a:xfrm>
              <a:off x="4402477" y="4303682"/>
              <a:ext cx="18903" cy="43620"/>
            </a:xfrm>
            <a:custGeom>
              <a:avLst/>
              <a:gdLst>
                <a:gd name="T0" fmla="*/ 0 w 13"/>
                <a:gd name="T1" fmla="*/ 0 h 29"/>
                <a:gd name="T2" fmla="*/ 0 w 13"/>
                <a:gd name="T3" fmla="*/ 0 h 29"/>
                <a:gd name="T4" fmla="*/ 8 w 13"/>
                <a:gd name="T5" fmla="*/ 9 h 29"/>
                <a:gd name="T6" fmla="*/ 13 w 13"/>
                <a:gd name="T7" fmla="*/ 29 h 29"/>
                <a:gd name="T8" fmla="*/ 13 w 13"/>
                <a:gd name="T9" fmla="*/ 29 h 29"/>
                <a:gd name="T10" fmla="*/ 8 w 13"/>
                <a:gd name="T11" fmla="*/ 9 h 29"/>
                <a:gd name="T12" fmla="*/ 0 w 13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6" y="5"/>
                    <a:pt x="8" y="9"/>
                  </a:cubicBezTo>
                  <a:cubicBezTo>
                    <a:pt x="12" y="15"/>
                    <a:pt x="13" y="22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2"/>
                    <a:pt x="12" y="15"/>
                    <a:pt x="8" y="9"/>
                  </a:cubicBezTo>
                  <a:cubicBezTo>
                    <a:pt x="6" y="5"/>
                    <a:pt x="3" y="2"/>
                    <a:pt x="0" y="0"/>
                  </a:cubicBezTo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1" name="ïṥḷïḑê">
              <a:extLst>
                <a:ext uri="{FF2B5EF4-FFF2-40B4-BE49-F238E27FC236}">
                  <a16:creationId xmlns:a16="http://schemas.microsoft.com/office/drawing/2014/main" id="{1EEB4B1C-EFA1-4BFE-8CC5-A2EB9C3BC787}"/>
                </a:ext>
              </a:extLst>
            </p:cNvPr>
            <p:cNvSpPr/>
            <p:nvPr/>
          </p:nvSpPr>
          <p:spPr bwMode="auto">
            <a:xfrm>
              <a:off x="3749625" y="43502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B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2" name="ïṡliḍè">
              <a:extLst>
                <a:ext uri="{FF2B5EF4-FFF2-40B4-BE49-F238E27FC236}">
                  <a16:creationId xmlns:a16="http://schemas.microsoft.com/office/drawing/2014/main" id="{B12D07F5-131E-4C39-8E44-14C47813319A}"/>
                </a:ext>
              </a:extLst>
            </p:cNvPr>
            <p:cNvSpPr/>
            <p:nvPr/>
          </p:nvSpPr>
          <p:spPr bwMode="auto">
            <a:xfrm>
              <a:off x="3749625" y="4273147"/>
              <a:ext cx="652853" cy="77063"/>
            </a:xfrm>
            <a:custGeom>
              <a:avLst/>
              <a:gdLst>
                <a:gd name="T0" fmla="*/ 39 w 444"/>
                <a:gd name="T1" fmla="*/ 39 h 52"/>
                <a:gd name="T2" fmla="*/ 39 w 444"/>
                <a:gd name="T3" fmla="*/ 40 h 52"/>
                <a:gd name="T4" fmla="*/ 38 w 444"/>
                <a:gd name="T5" fmla="*/ 41 h 52"/>
                <a:gd name="T6" fmla="*/ 0 w 444"/>
                <a:gd name="T7" fmla="*/ 52 h 52"/>
                <a:gd name="T8" fmla="*/ 0 w 444"/>
                <a:gd name="T9" fmla="*/ 52 h 52"/>
                <a:gd name="T10" fmla="*/ 38 w 444"/>
                <a:gd name="T11" fmla="*/ 41 h 52"/>
                <a:gd name="T12" fmla="*/ 39 w 444"/>
                <a:gd name="T13" fmla="*/ 40 h 52"/>
                <a:gd name="T14" fmla="*/ 39 w 444"/>
                <a:gd name="T15" fmla="*/ 39 h 52"/>
                <a:gd name="T16" fmla="*/ 39 w 444"/>
                <a:gd name="T17" fmla="*/ 39 h 52"/>
                <a:gd name="T18" fmla="*/ 88 w 444"/>
                <a:gd name="T19" fmla="*/ 27 h 52"/>
                <a:gd name="T20" fmla="*/ 87 w 444"/>
                <a:gd name="T21" fmla="*/ 28 h 52"/>
                <a:gd name="T22" fmla="*/ 40 w 444"/>
                <a:gd name="T23" fmla="*/ 39 h 52"/>
                <a:gd name="T24" fmla="*/ 39 w 444"/>
                <a:gd name="T25" fmla="*/ 39 h 52"/>
                <a:gd name="T26" fmla="*/ 39 w 444"/>
                <a:gd name="T27" fmla="*/ 39 h 52"/>
                <a:gd name="T28" fmla="*/ 40 w 444"/>
                <a:gd name="T29" fmla="*/ 39 h 52"/>
                <a:gd name="T30" fmla="*/ 87 w 444"/>
                <a:gd name="T31" fmla="*/ 28 h 52"/>
                <a:gd name="T32" fmla="*/ 88 w 444"/>
                <a:gd name="T33" fmla="*/ 27 h 52"/>
                <a:gd name="T34" fmla="*/ 432 w 444"/>
                <a:gd name="T35" fmla="*/ 15 h 52"/>
                <a:gd name="T36" fmla="*/ 432 w 444"/>
                <a:gd name="T37" fmla="*/ 15 h 52"/>
                <a:gd name="T38" fmla="*/ 440 w 444"/>
                <a:gd name="T39" fmla="*/ 18 h 52"/>
                <a:gd name="T40" fmla="*/ 440 w 444"/>
                <a:gd name="T41" fmla="*/ 18 h 52"/>
                <a:gd name="T42" fmla="*/ 440 w 444"/>
                <a:gd name="T43" fmla="*/ 18 h 52"/>
                <a:gd name="T44" fmla="*/ 444 w 444"/>
                <a:gd name="T45" fmla="*/ 21 h 52"/>
                <a:gd name="T46" fmla="*/ 444 w 444"/>
                <a:gd name="T47" fmla="*/ 21 h 52"/>
                <a:gd name="T48" fmla="*/ 440 w 444"/>
                <a:gd name="T49" fmla="*/ 18 h 52"/>
                <a:gd name="T50" fmla="*/ 440 w 444"/>
                <a:gd name="T51" fmla="*/ 18 h 52"/>
                <a:gd name="T52" fmla="*/ 440 w 444"/>
                <a:gd name="T53" fmla="*/ 18 h 52"/>
                <a:gd name="T54" fmla="*/ 432 w 444"/>
                <a:gd name="T55" fmla="*/ 15 h 52"/>
                <a:gd name="T56" fmla="*/ 432 w 444"/>
                <a:gd name="T57" fmla="*/ 15 h 52"/>
                <a:gd name="T58" fmla="*/ 387 w 444"/>
                <a:gd name="T59" fmla="*/ 5 h 52"/>
                <a:gd name="T60" fmla="*/ 387 w 444"/>
                <a:gd name="T61" fmla="*/ 5 h 52"/>
                <a:gd name="T62" fmla="*/ 410 w 444"/>
                <a:gd name="T63" fmla="*/ 9 h 52"/>
                <a:gd name="T64" fmla="*/ 387 w 444"/>
                <a:gd name="T65" fmla="*/ 5 h 52"/>
                <a:gd name="T66" fmla="*/ 387 w 444"/>
                <a:gd name="T67" fmla="*/ 5 h 52"/>
                <a:gd name="T68" fmla="*/ 386 w 444"/>
                <a:gd name="T69" fmla="*/ 5 h 52"/>
                <a:gd name="T70" fmla="*/ 386 w 444"/>
                <a:gd name="T71" fmla="*/ 5 h 52"/>
                <a:gd name="T72" fmla="*/ 386 w 444"/>
                <a:gd name="T73" fmla="*/ 5 h 52"/>
                <a:gd name="T74" fmla="*/ 385 w 444"/>
                <a:gd name="T75" fmla="*/ 5 h 52"/>
                <a:gd name="T76" fmla="*/ 386 w 444"/>
                <a:gd name="T77" fmla="*/ 5 h 52"/>
                <a:gd name="T78" fmla="*/ 385 w 444"/>
                <a:gd name="T79" fmla="*/ 5 h 52"/>
                <a:gd name="T80" fmla="*/ 310 w 444"/>
                <a:gd name="T81" fmla="*/ 0 h 52"/>
                <a:gd name="T82" fmla="*/ 169 w 444"/>
                <a:gd name="T83" fmla="*/ 12 h 52"/>
                <a:gd name="T84" fmla="*/ 89 w 444"/>
                <a:gd name="T85" fmla="*/ 27 h 52"/>
                <a:gd name="T86" fmla="*/ 89 w 444"/>
                <a:gd name="T87" fmla="*/ 27 h 52"/>
                <a:gd name="T88" fmla="*/ 89 w 444"/>
                <a:gd name="T89" fmla="*/ 27 h 52"/>
                <a:gd name="T90" fmla="*/ 89 w 444"/>
                <a:gd name="T91" fmla="*/ 27 h 52"/>
                <a:gd name="T92" fmla="*/ 89 w 444"/>
                <a:gd name="T93" fmla="*/ 27 h 52"/>
                <a:gd name="T94" fmla="*/ 169 w 444"/>
                <a:gd name="T95" fmla="*/ 12 h 52"/>
                <a:gd name="T96" fmla="*/ 310 w 444"/>
                <a:gd name="T97" fmla="*/ 0 h 52"/>
                <a:gd name="T98" fmla="*/ 310 w 444"/>
                <a:gd name="T9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4" h="52">
                  <a:moveTo>
                    <a:pt x="39" y="39"/>
                  </a:move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4" y="47"/>
                    <a:pt x="2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52"/>
                    <a:pt x="34" y="47"/>
                    <a:pt x="38" y="41"/>
                  </a:cubicBezTo>
                  <a:cubicBezTo>
                    <a:pt x="38" y="41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moveTo>
                    <a:pt x="88" y="27"/>
                  </a:moveTo>
                  <a:cubicBezTo>
                    <a:pt x="88" y="27"/>
                    <a:pt x="87" y="27"/>
                    <a:pt x="87" y="28"/>
                  </a:cubicBezTo>
                  <a:cubicBezTo>
                    <a:pt x="77" y="30"/>
                    <a:pt x="46" y="36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40" y="39"/>
                  </a:cubicBezTo>
                  <a:cubicBezTo>
                    <a:pt x="46" y="36"/>
                    <a:pt x="77" y="30"/>
                    <a:pt x="87" y="28"/>
                  </a:cubicBezTo>
                  <a:cubicBezTo>
                    <a:pt x="87" y="27"/>
                    <a:pt x="88" y="27"/>
                    <a:pt x="88" y="27"/>
                  </a:cubicBezTo>
                  <a:moveTo>
                    <a:pt x="432" y="15"/>
                  </a:moveTo>
                  <a:cubicBezTo>
                    <a:pt x="432" y="15"/>
                    <a:pt x="432" y="15"/>
                    <a:pt x="432" y="15"/>
                  </a:cubicBezTo>
                  <a:cubicBezTo>
                    <a:pt x="435" y="16"/>
                    <a:pt x="437" y="17"/>
                    <a:pt x="440" y="18"/>
                  </a:cubicBezTo>
                  <a:cubicBezTo>
                    <a:pt x="440" y="18"/>
                    <a:pt x="440" y="18"/>
                    <a:pt x="440" y="18"/>
                  </a:cubicBezTo>
                  <a:cubicBezTo>
                    <a:pt x="440" y="18"/>
                    <a:pt x="440" y="18"/>
                    <a:pt x="440" y="18"/>
                  </a:cubicBezTo>
                  <a:cubicBezTo>
                    <a:pt x="441" y="19"/>
                    <a:pt x="443" y="20"/>
                    <a:pt x="444" y="21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3" y="20"/>
                    <a:pt x="441" y="19"/>
                    <a:pt x="440" y="18"/>
                  </a:cubicBezTo>
                  <a:cubicBezTo>
                    <a:pt x="440" y="18"/>
                    <a:pt x="440" y="18"/>
                    <a:pt x="440" y="18"/>
                  </a:cubicBezTo>
                  <a:cubicBezTo>
                    <a:pt x="440" y="18"/>
                    <a:pt x="440" y="18"/>
                    <a:pt x="440" y="18"/>
                  </a:cubicBezTo>
                  <a:cubicBezTo>
                    <a:pt x="437" y="17"/>
                    <a:pt x="435" y="16"/>
                    <a:pt x="432" y="15"/>
                  </a:cubicBezTo>
                  <a:cubicBezTo>
                    <a:pt x="432" y="15"/>
                    <a:pt x="432" y="15"/>
                    <a:pt x="432" y="15"/>
                  </a:cubicBezTo>
                  <a:moveTo>
                    <a:pt x="387" y="5"/>
                  </a:moveTo>
                  <a:cubicBezTo>
                    <a:pt x="387" y="5"/>
                    <a:pt x="387" y="5"/>
                    <a:pt x="387" y="5"/>
                  </a:cubicBezTo>
                  <a:cubicBezTo>
                    <a:pt x="395" y="6"/>
                    <a:pt x="402" y="7"/>
                    <a:pt x="410" y="9"/>
                  </a:cubicBezTo>
                  <a:cubicBezTo>
                    <a:pt x="402" y="7"/>
                    <a:pt x="395" y="6"/>
                    <a:pt x="387" y="5"/>
                  </a:cubicBezTo>
                  <a:cubicBezTo>
                    <a:pt x="387" y="5"/>
                    <a:pt x="387" y="5"/>
                    <a:pt x="387" y="5"/>
                  </a:cubicBezTo>
                  <a:moveTo>
                    <a:pt x="386" y="5"/>
                  </a:moveTo>
                  <a:cubicBezTo>
                    <a:pt x="386" y="5"/>
                    <a:pt x="386" y="5"/>
                    <a:pt x="386" y="5"/>
                  </a:cubicBezTo>
                  <a:cubicBezTo>
                    <a:pt x="386" y="5"/>
                    <a:pt x="386" y="5"/>
                    <a:pt x="386" y="5"/>
                  </a:cubicBezTo>
                  <a:moveTo>
                    <a:pt x="385" y="5"/>
                  </a:moveTo>
                  <a:cubicBezTo>
                    <a:pt x="386" y="5"/>
                    <a:pt x="386" y="5"/>
                    <a:pt x="386" y="5"/>
                  </a:cubicBezTo>
                  <a:cubicBezTo>
                    <a:pt x="386" y="5"/>
                    <a:pt x="386" y="5"/>
                    <a:pt x="385" y="5"/>
                  </a:cubicBezTo>
                  <a:moveTo>
                    <a:pt x="310" y="0"/>
                  </a:moveTo>
                  <a:cubicBezTo>
                    <a:pt x="272" y="0"/>
                    <a:pt x="224" y="3"/>
                    <a:pt x="169" y="12"/>
                  </a:cubicBezTo>
                  <a:cubicBezTo>
                    <a:pt x="142" y="16"/>
                    <a:pt x="115" y="20"/>
                    <a:pt x="89" y="27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115" y="20"/>
                    <a:pt x="142" y="16"/>
                    <a:pt x="169" y="12"/>
                  </a:cubicBezTo>
                  <a:cubicBezTo>
                    <a:pt x="224" y="3"/>
                    <a:pt x="272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D4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3" name="ïś1íḑé">
              <a:extLst>
                <a:ext uri="{FF2B5EF4-FFF2-40B4-BE49-F238E27FC236}">
                  <a16:creationId xmlns:a16="http://schemas.microsoft.com/office/drawing/2014/main" id="{8E888F0B-37BB-4C50-987A-80E8667D7410}"/>
                </a:ext>
              </a:extLst>
            </p:cNvPr>
            <p:cNvSpPr/>
            <p:nvPr/>
          </p:nvSpPr>
          <p:spPr bwMode="auto">
            <a:xfrm>
              <a:off x="3806332" y="4273147"/>
              <a:ext cx="615048" cy="87241"/>
            </a:xfrm>
            <a:custGeom>
              <a:avLst/>
              <a:gdLst>
                <a:gd name="T0" fmla="*/ 1 w 419"/>
                <a:gd name="T1" fmla="*/ 39 h 59"/>
                <a:gd name="T2" fmla="*/ 1 w 419"/>
                <a:gd name="T3" fmla="*/ 40 h 59"/>
                <a:gd name="T4" fmla="*/ 0 w 419"/>
                <a:gd name="T5" fmla="*/ 41 h 59"/>
                <a:gd name="T6" fmla="*/ 1 w 419"/>
                <a:gd name="T7" fmla="*/ 39 h 59"/>
                <a:gd name="T8" fmla="*/ 272 w 419"/>
                <a:gd name="T9" fmla="*/ 0 h 59"/>
                <a:gd name="T10" fmla="*/ 131 w 419"/>
                <a:gd name="T11" fmla="*/ 12 h 59"/>
                <a:gd name="T12" fmla="*/ 51 w 419"/>
                <a:gd name="T13" fmla="*/ 27 h 59"/>
                <a:gd name="T14" fmla="*/ 51 w 419"/>
                <a:gd name="T15" fmla="*/ 27 h 59"/>
                <a:gd name="T16" fmla="*/ 51 w 419"/>
                <a:gd name="T17" fmla="*/ 27 h 59"/>
                <a:gd name="T18" fmla="*/ 50 w 419"/>
                <a:gd name="T19" fmla="*/ 27 h 59"/>
                <a:gd name="T20" fmla="*/ 49 w 419"/>
                <a:gd name="T21" fmla="*/ 28 h 59"/>
                <a:gd name="T22" fmla="*/ 2 w 419"/>
                <a:gd name="T23" fmla="*/ 39 h 59"/>
                <a:gd name="T24" fmla="*/ 1 w 419"/>
                <a:gd name="T25" fmla="*/ 39 h 59"/>
                <a:gd name="T26" fmla="*/ 1 w 419"/>
                <a:gd name="T27" fmla="*/ 39 h 59"/>
                <a:gd name="T28" fmla="*/ 1 w 419"/>
                <a:gd name="T29" fmla="*/ 39 h 59"/>
                <a:gd name="T30" fmla="*/ 1 w 419"/>
                <a:gd name="T31" fmla="*/ 48 h 59"/>
                <a:gd name="T32" fmla="*/ 2 w 419"/>
                <a:gd name="T33" fmla="*/ 48 h 59"/>
                <a:gd name="T34" fmla="*/ 49 w 419"/>
                <a:gd name="T35" fmla="*/ 37 h 59"/>
                <a:gd name="T36" fmla="*/ 51 w 419"/>
                <a:gd name="T37" fmla="*/ 36 h 59"/>
                <a:gd name="T38" fmla="*/ 51 w 419"/>
                <a:gd name="T39" fmla="*/ 36 h 59"/>
                <a:gd name="T40" fmla="*/ 131 w 419"/>
                <a:gd name="T41" fmla="*/ 21 h 59"/>
                <a:gd name="T42" fmla="*/ 272 w 419"/>
                <a:gd name="T43" fmla="*/ 9 h 59"/>
                <a:gd name="T44" fmla="*/ 349 w 419"/>
                <a:gd name="T45" fmla="*/ 14 h 59"/>
                <a:gd name="T46" fmla="*/ 394 w 419"/>
                <a:gd name="T47" fmla="*/ 24 h 59"/>
                <a:gd name="T48" fmla="*/ 402 w 419"/>
                <a:gd name="T49" fmla="*/ 27 h 59"/>
                <a:gd name="T50" fmla="*/ 402 w 419"/>
                <a:gd name="T51" fmla="*/ 27 h 59"/>
                <a:gd name="T52" fmla="*/ 402 w 419"/>
                <a:gd name="T53" fmla="*/ 27 h 59"/>
                <a:gd name="T54" fmla="*/ 414 w 419"/>
                <a:gd name="T55" fmla="*/ 39 h 59"/>
                <a:gd name="T56" fmla="*/ 419 w 419"/>
                <a:gd name="T57" fmla="*/ 59 h 59"/>
                <a:gd name="T58" fmla="*/ 419 w 419"/>
                <a:gd name="T59" fmla="*/ 50 h 59"/>
                <a:gd name="T60" fmla="*/ 414 w 419"/>
                <a:gd name="T61" fmla="*/ 30 h 59"/>
                <a:gd name="T62" fmla="*/ 406 w 419"/>
                <a:gd name="T63" fmla="*/ 21 h 59"/>
                <a:gd name="T64" fmla="*/ 402 w 419"/>
                <a:gd name="T65" fmla="*/ 18 h 59"/>
                <a:gd name="T66" fmla="*/ 402 w 419"/>
                <a:gd name="T67" fmla="*/ 18 h 59"/>
                <a:gd name="T68" fmla="*/ 402 w 419"/>
                <a:gd name="T69" fmla="*/ 18 h 59"/>
                <a:gd name="T70" fmla="*/ 394 w 419"/>
                <a:gd name="T71" fmla="*/ 15 h 59"/>
                <a:gd name="T72" fmla="*/ 394 w 419"/>
                <a:gd name="T73" fmla="*/ 15 h 59"/>
                <a:gd name="T74" fmla="*/ 372 w 419"/>
                <a:gd name="T75" fmla="*/ 9 h 59"/>
                <a:gd name="T76" fmla="*/ 349 w 419"/>
                <a:gd name="T77" fmla="*/ 5 h 59"/>
                <a:gd name="T78" fmla="*/ 349 w 419"/>
                <a:gd name="T79" fmla="*/ 5 h 59"/>
                <a:gd name="T80" fmla="*/ 348 w 419"/>
                <a:gd name="T81" fmla="*/ 5 h 59"/>
                <a:gd name="T82" fmla="*/ 348 w 419"/>
                <a:gd name="T83" fmla="*/ 5 h 59"/>
                <a:gd name="T84" fmla="*/ 348 w 419"/>
                <a:gd name="T85" fmla="*/ 5 h 59"/>
                <a:gd name="T86" fmla="*/ 347 w 419"/>
                <a:gd name="T87" fmla="*/ 5 h 59"/>
                <a:gd name="T88" fmla="*/ 272 w 419"/>
                <a:gd name="T8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9" h="59">
                  <a:moveTo>
                    <a:pt x="1" y="39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1" y="40"/>
                    <a:pt x="1" y="40"/>
                    <a:pt x="1" y="39"/>
                  </a:cubicBezTo>
                  <a:moveTo>
                    <a:pt x="272" y="0"/>
                  </a:moveTo>
                  <a:cubicBezTo>
                    <a:pt x="234" y="0"/>
                    <a:pt x="186" y="3"/>
                    <a:pt x="131" y="12"/>
                  </a:cubicBezTo>
                  <a:cubicBezTo>
                    <a:pt x="104" y="16"/>
                    <a:pt x="77" y="20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8"/>
                  </a:cubicBezTo>
                  <a:cubicBezTo>
                    <a:pt x="39" y="30"/>
                    <a:pt x="8" y="36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2" y="48"/>
                    <a:pt x="2" y="48"/>
                  </a:cubicBezTo>
                  <a:cubicBezTo>
                    <a:pt x="8" y="45"/>
                    <a:pt x="39" y="39"/>
                    <a:pt x="49" y="37"/>
                  </a:cubicBezTo>
                  <a:cubicBezTo>
                    <a:pt x="49" y="37"/>
                    <a:pt x="50" y="36"/>
                    <a:pt x="51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77" y="30"/>
                    <a:pt x="104" y="25"/>
                    <a:pt x="131" y="21"/>
                  </a:cubicBezTo>
                  <a:cubicBezTo>
                    <a:pt x="186" y="12"/>
                    <a:pt x="234" y="9"/>
                    <a:pt x="272" y="9"/>
                  </a:cubicBezTo>
                  <a:cubicBezTo>
                    <a:pt x="304" y="9"/>
                    <a:pt x="330" y="11"/>
                    <a:pt x="349" y="14"/>
                  </a:cubicBezTo>
                  <a:cubicBezTo>
                    <a:pt x="364" y="16"/>
                    <a:pt x="380" y="19"/>
                    <a:pt x="394" y="24"/>
                  </a:cubicBezTo>
                  <a:cubicBezTo>
                    <a:pt x="397" y="25"/>
                    <a:pt x="399" y="26"/>
                    <a:pt x="402" y="27"/>
                  </a:cubicBezTo>
                  <a:cubicBezTo>
                    <a:pt x="402" y="27"/>
                    <a:pt x="402" y="27"/>
                    <a:pt x="402" y="27"/>
                  </a:cubicBezTo>
                  <a:cubicBezTo>
                    <a:pt x="402" y="27"/>
                    <a:pt x="402" y="27"/>
                    <a:pt x="402" y="27"/>
                  </a:cubicBezTo>
                  <a:cubicBezTo>
                    <a:pt x="407" y="30"/>
                    <a:pt x="411" y="34"/>
                    <a:pt x="414" y="39"/>
                  </a:cubicBezTo>
                  <a:cubicBezTo>
                    <a:pt x="418" y="45"/>
                    <a:pt x="419" y="52"/>
                    <a:pt x="419" y="59"/>
                  </a:cubicBezTo>
                  <a:cubicBezTo>
                    <a:pt x="419" y="50"/>
                    <a:pt x="419" y="50"/>
                    <a:pt x="419" y="50"/>
                  </a:cubicBezTo>
                  <a:cubicBezTo>
                    <a:pt x="419" y="43"/>
                    <a:pt x="418" y="36"/>
                    <a:pt x="414" y="30"/>
                  </a:cubicBezTo>
                  <a:cubicBezTo>
                    <a:pt x="412" y="26"/>
                    <a:pt x="409" y="23"/>
                    <a:pt x="406" y="21"/>
                  </a:cubicBezTo>
                  <a:cubicBezTo>
                    <a:pt x="405" y="20"/>
                    <a:pt x="403" y="19"/>
                    <a:pt x="402" y="18"/>
                  </a:cubicBezTo>
                  <a:cubicBezTo>
                    <a:pt x="402" y="18"/>
                    <a:pt x="402" y="18"/>
                    <a:pt x="402" y="18"/>
                  </a:cubicBezTo>
                  <a:cubicBezTo>
                    <a:pt x="402" y="18"/>
                    <a:pt x="402" y="18"/>
                    <a:pt x="402" y="18"/>
                  </a:cubicBezTo>
                  <a:cubicBezTo>
                    <a:pt x="399" y="17"/>
                    <a:pt x="397" y="16"/>
                    <a:pt x="394" y="15"/>
                  </a:cubicBezTo>
                  <a:cubicBezTo>
                    <a:pt x="394" y="15"/>
                    <a:pt x="394" y="15"/>
                    <a:pt x="394" y="15"/>
                  </a:cubicBezTo>
                  <a:cubicBezTo>
                    <a:pt x="387" y="13"/>
                    <a:pt x="379" y="11"/>
                    <a:pt x="372" y="9"/>
                  </a:cubicBezTo>
                  <a:cubicBezTo>
                    <a:pt x="364" y="7"/>
                    <a:pt x="357" y="6"/>
                    <a:pt x="349" y="5"/>
                  </a:cubicBezTo>
                  <a:cubicBezTo>
                    <a:pt x="349" y="5"/>
                    <a:pt x="349" y="5"/>
                    <a:pt x="349" y="5"/>
                  </a:cubicBezTo>
                  <a:cubicBezTo>
                    <a:pt x="349" y="5"/>
                    <a:pt x="348" y="5"/>
                    <a:pt x="348" y="5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8" y="5"/>
                    <a:pt x="348" y="5"/>
                    <a:pt x="347" y="5"/>
                  </a:cubicBezTo>
                  <a:cubicBezTo>
                    <a:pt x="329" y="2"/>
                    <a:pt x="303" y="0"/>
                    <a:pt x="272" y="0"/>
                  </a:cubicBezTo>
                </a:path>
              </a:pathLst>
            </a:custGeom>
            <a:solidFill>
              <a:srgbClr val="323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4" name="îSľíḋè">
              <a:extLst>
                <a:ext uri="{FF2B5EF4-FFF2-40B4-BE49-F238E27FC236}">
                  <a16:creationId xmlns:a16="http://schemas.microsoft.com/office/drawing/2014/main" id="{0EF05470-50B3-474C-B2CD-3E52D95FA08E}"/>
                </a:ext>
              </a:extLst>
            </p:cNvPr>
            <p:cNvSpPr/>
            <p:nvPr/>
          </p:nvSpPr>
          <p:spPr bwMode="auto">
            <a:xfrm>
              <a:off x="3095319" y="4273147"/>
              <a:ext cx="590330" cy="56707"/>
            </a:xfrm>
            <a:custGeom>
              <a:avLst/>
              <a:gdLst>
                <a:gd name="T0" fmla="*/ 6 w 401"/>
                <a:gd name="T1" fmla="*/ 15 h 39"/>
                <a:gd name="T2" fmla="*/ 0 w 401"/>
                <a:gd name="T3" fmla="*/ 18 h 39"/>
                <a:gd name="T4" fmla="*/ 0 w 401"/>
                <a:gd name="T5" fmla="*/ 18 h 39"/>
                <a:gd name="T6" fmla="*/ 0 w 401"/>
                <a:gd name="T7" fmla="*/ 18 h 39"/>
                <a:gd name="T8" fmla="*/ 6 w 401"/>
                <a:gd name="T9" fmla="*/ 15 h 39"/>
                <a:gd name="T10" fmla="*/ 281 w 401"/>
                <a:gd name="T11" fmla="*/ 13 h 39"/>
                <a:gd name="T12" fmla="*/ 350 w 401"/>
                <a:gd name="T13" fmla="*/ 27 h 39"/>
                <a:gd name="T14" fmla="*/ 351 w 401"/>
                <a:gd name="T15" fmla="*/ 27 h 39"/>
                <a:gd name="T16" fmla="*/ 353 w 401"/>
                <a:gd name="T17" fmla="*/ 28 h 39"/>
                <a:gd name="T18" fmla="*/ 399 w 401"/>
                <a:gd name="T19" fmla="*/ 39 h 39"/>
                <a:gd name="T20" fmla="*/ 401 w 401"/>
                <a:gd name="T21" fmla="*/ 39 h 39"/>
                <a:gd name="T22" fmla="*/ 401 w 401"/>
                <a:gd name="T23" fmla="*/ 39 h 39"/>
                <a:gd name="T24" fmla="*/ 401 w 401"/>
                <a:gd name="T25" fmla="*/ 39 h 39"/>
                <a:gd name="T26" fmla="*/ 401 w 401"/>
                <a:gd name="T27" fmla="*/ 39 h 39"/>
                <a:gd name="T28" fmla="*/ 401 w 401"/>
                <a:gd name="T29" fmla="*/ 39 h 39"/>
                <a:gd name="T30" fmla="*/ 401 w 401"/>
                <a:gd name="T31" fmla="*/ 39 h 39"/>
                <a:gd name="T32" fmla="*/ 399 w 401"/>
                <a:gd name="T33" fmla="*/ 39 h 39"/>
                <a:gd name="T34" fmla="*/ 353 w 401"/>
                <a:gd name="T35" fmla="*/ 28 h 39"/>
                <a:gd name="T36" fmla="*/ 351 w 401"/>
                <a:gd name="T37" fmla="*/ 27 h 39"/>
                <a:gd name="T38" fmla="*/ 350 w 401"/>
                <a:gd name="T39" fmla="*/ 27 h 39"/>
                <a:gd name="T40" fmla="*/ 281 w 401"/>
                <a:gd name="T41" fmla="*/ 13 h 39"/>
                <a:gd name="T42" fmla="*/ 129 w 401"/>
                <a:gd name="T43" fmla="*/ 0 h 39"/>
                <a:gd name="T44" fmla="*/ 129 w 401"/>
                <a:gd name="T45" fmla="*/ 0 h 39"/>
                <a:gd name="T46" fmla="*/ 189 w 401"/>
                <a:gd name="T47" fmla="*/ 3 h 39"/>
                <a:gd name="T48" fmla="*/ 129 w 401"/>
                <a:gd name="T4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1" h="39">
                  <a:moveTo>
                    <a:pt x="6" y="15"/>
                  </a:moveTo>
                  <a:cubicBezTo>
                    <a:pt x="4" y="16"/>
                    <a:pt x="2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7"/>
                    <a:pt x="4" y="16"/>
                    <a:pt x="6" y="15"/>
                  </a:cubicBezTo>
                  <a:moveTo>
                    <a:pt x="281" y="13"/>
                  </a:moveTo>
                  <a:cubicBezTo>
                    <a:pt x="304" y="17"/>
                    <a:pt x="327" y="21"/>
                    <a:pt x="350" y="27"/>
                  </a:cubicBezTo>
                  <a:cubicBezTo>
                    <a:pt x="351" y="27"/>
                    <a:pt x="351" y="27"/>
                    <a:pt x="351" y="27"/>
                  </a:cubicBezTo>
                  <a:cubicBezTo>
                    <a:pt x="351" y="27"/>
                    <a:pt x="352" y="27"/>
                    <a:pt x="353" y="28"/>
                  </a:cubicBezTo>
                  <a:cubicBezTo>
                    <a:pt x="362" y="30"/>
                    <a:pt x="393" y="36"/>
                    <a:pt x="399" y="39"/>
                  </a:cubicBezTo>
                  <a:cubicBezTo>
                    <a:pt x="400" y="39"/>
                    <a:pt x="400" y="39"/>
                    <a:pt x="401" y="39"/>
                  </a:cubicBezTo>
                  <a:cubicBezTo>
                    <a:pt x="401" y="39"/>
                    <a:pt x="401" y="39"/>
                    <a:pt x="401" y="39"/>
                  </a:cubicBezTo>
                  <a:cubicBezTo>
                    <a:pt x="401" y="39"/>
                    <a:pt x="401" y="39"/>
                    <a:pt x="401" y="39"/>
                  </a:cubicBezTo>
                  <a:cubicBezTo>
                    <a:pt x="401" y="39"/>
                    <a:pt x="401" y="39"/>
                    <a:pt x="401" y="39"/>
                  </a:cubicBezTo>
                  <a:cubicBezTo>
                    <a:pt x="401" y="39"/>
                    <a:pt x="401" y="39"/>
                    <a:pt x="401" y="39"/>
                  </a:cubicBezTo>
                  <a:cubicBezTo>
                    <a:pt x="401" y="39"/>
                    <a:pt x="401" y="39"/>
                    <a:pt x="401" y="39"/>
                  </a:cubicBezTo>
                  <a:cubicBezTo>
                    <a:pt x="400" y="39"/>
                    <a:pt x="400" y="39"/>
                    <a:pt x="399" y="39"/>
                  </a:cubicBezTo>
                  <a:cubicBezTo>
                    <a:pt x="393" y="36"/>
                    <a:pt x="362" y="30"/>
                    <a:pt x="353" y="28"/>
                  </a:cubicBezTo>
                  <a:cubicBezTo>
                    <a:pt x="352" y="27"/>
                    <a:pt x="351" y="27"/>
                    <a:pt x="351" y="27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27" y="21"/>
                    <a:pt x="304" y="17"/>
                    <a:pt x="281" y="13"/>
                  </a:cubicBezTo>
                  <a:moveTo>
                    <a:pt x="12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47" y="0"/>
                    <a:pt x="167" y="1"/>
                    <a:pt x="189" y="3"/>
                  </a:cubicBezTo>
                  <a:cubicBezTo>
                    <a:pt x="167" y="1"/>
                    <a:pt x="147" y="0"/>
                    <a:pt x="129" y="0"/>
                  </a:cubicBezTo>
                </a:path>
              </a:pathLst>
            </a:custGeom>
            <a:solidFill>
              <a:srgbClr val="D4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5" name="íş1ïďé">
              <a:extLst>
                <a:ext uri="{FF2B5EF4-FFF2-40B4-BE49-F238E27FC236}">
                  <a16:creationId xmlns:a16="http://schemas.microsoft.com/office/drawing/2014/main" id="{EE5657C1-E603-4979-9DB2-E069ABFA2672}"/>
                </a:ext>
              </a:extLst>
            </p:cNvPr>
            <p:cNvSpPr/>
            <p:nvPr/>
          </p:nvSpPr>
          <p:spPr bwMode="auto">
            <a:xfrm>
              <a:off x="3073509" y="4303682"/>
              <a:ext cx="14540" cy="20356"/>
            </a:xfrm>
            <a:custGeom>
              <a:avLst/>
              <a:gdLst>
                <a:gd name="T0" fmla="*/ 10 w 10"/>
                <a:gd name="T1" fmla="*/ 0 h 14"/>
                <a:gd name="T2" fmla="*/ 2 w 10"/>
                <a:gd name="T3" fmla="*/ 9 h 14"/>
                <a:gd name="T4" fmla="*/ 0 w 10"/>
                <a:gd name="T5" fmla="*/ 14 h 14"/>
                <a:gd name="T6" fmla="*/ 2 w 10"/>
                <a:gd name="T7" fmla="*/ 9 h 14"/>
                <a:gd name="T8" fmla="*/ 10 w 10"/>
                <a:gd name="T9" fmla="*/ 0 h 14"/>
                <a:gd name="T10" fmla="*/ 10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10" y="0"/>
                  </a:moveTo>
                  <a:cubicBezTo>
                    <a:pt x="7" y="2"/>
                    <a:pt x="4" y="5"/>
                    <a:pt x="2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12"/>
                    <a:pt x="1" y="10"/>
                    <a:pt x="2" y="9"/>
                  </a:cubicBezTo>
                  <a:cubicBezTo>
                    <a:pt x="4" y="5"/>
                    <a:pt x="7" y="2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292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6" name="ïṥḷíďè">
              <a:extLst>
                <a:ext uri="{FF2B5EF4-FFF2-40B4-BE49-F238E27FC236}">
                  <a16:creationId xmlns:a16="http://schemas.microsoft.com/office/drawing/2014/main" id="{A9C81EFA-9695-4E56-B607-F5AF8BCC1763}"/>
                </a:ext>
              </a:extLst>
            </p:cNvPr>
            <p:cNvSpPr/>
            <p:nvPr/>
          </p:nvSpPr>
          <p:spPr bwMode="auto">
            <a:xfrm>
              <a:off x="3088049" y="4299320"/>
              <a:ext cx="597600" cy="31988"/>
            </a:xfrm>
            <a:custGeom>
              <a:avLst/>
              <a:gdLst>
                <a:gd name="T0" fmla="*/ 405 w 406"/>
                <a:gd name="T1" fmla="*/ 21 h 22"/>
                <a:gd name="T2" fmla="*/ 406 w 406"/>
                <a:gd name="T3" fmla="*/ 22 h 22"/>
                <a:gd name="T4" fmla="*/ 406 w 406"/>
                <a:gd name="T5" fmla="*/ 21 h 22"/>
                <a:gd name="T6" fmla="*/ 405 w 406"/>
                <a:gd name="T7" fmla="*/ 21 h 22"/>
                <a:gd name="T8" fmla="*/ 406 w 406"/>
                <a:gd name="T9" fmla="*/ 21 h 22"/>
                <a:gd name="T10" fmla="*/ 405 w 406"/>
                <a:gd name="T11" fmla="*/ 21 h 22"/>
                <a:gd name="T12" fmla="*/ 406 w 406"/>
                <a:gd name="T13" fmla="*/ 21 h 22"/>
                <a:gd name="T14" fmla="*/ 406 w 406"/>
                <a:gd name="T15" fmla="*/ 21 h 22"/>
                <a:gd name="T16" fmla="*/ 5 w 406"/>
                <a:gd name="T17" fmla="*/ 0 h 22"/>
                <a:gd name="T18" fmla="*/ 5 w 406"/>
                <a:gd name="T19" fmla="*/ 0 h 22"/>
                <a:gd name="T20" fmla="*/ 0 w 406"/>
                <a:gd name="T21" fmla="*/ 3 h 22"/>
                <a:gd name="T22" fmla="*/ 0 w 406"/>
                <a:gd name="T23" fmla="*/ 3 h 22"/>
                <a:gd name="T24" fmla="*/ 5 w 406"/>
                <a:gd name="T25" fmla="*/ 0 h 22"/>
                <a:gd name="T26" fmla="*/ 5 w 406"/>
                <a:gd name="T2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22">
                  <a:moveTo>
                    <a:pt x="405" y="21"/>
                  </a:moveTo>
                  <a:cubicBezTo>
                    <a:pt x="406" y="22"/>
                    <a:pt x="406" y="22"/>
                    <a:pt x="406" y="22"/>
                  </a:cubicBezTo>
                  <a:cubicBezTo>
                    <a:pt x="406" y="21"/>
                    <a:pt x="406" y="21"/>
                    <a:pt x="406" y="21"/>
                  </a:cubicBezTo>
                  <a:cubicBezTo>
                    <a:pt x="405" y="21"/>
                    <a:pt x="405" y="21"/>
                    <a:pt x="405" y="21"/>
                  </a:cubicBezTo>
                  <a:moveTo>
                    <a:pt x="406" y="21"/>
                  </a:moveTo>
                  <a:cubicBezTo>
                    <a:pt x="405" y="21"/>
                    <a:pt x="405" y="21"/>
                    <a:pt x="405" y="21"/>
                  </a:cubicBezTo>
                  <a:cubicBezTo>
                    <a:pt x="406" y="21"/>
                    <a:pt x="406" y="21"/>
                    <a:pt x="406" y="21"/>
                  </a:cubicBezTo>
                  <a:cubicBezTo>
                    <a:pt x="406" y="21"/>
                    <a:pt x="406" y="21"/>
                    <a:pt x="406" y="21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4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7" name="îṥḻíde">
              <a:extLst>
                <a:ext uri="{FF2B5EF4-FFF2-40B4-BE49-F238E27FC236}">
                  <a16:creationId xmlns:a16="http://schemas.microsoft.com/office/drawing/2014/main" id="{EE458963-F5B8-479F-8088-F7284F162B3C}"/>
                </a:ext>
              </a:extLst>
            </p:cNvPr>
            <p:cNvSpPr/>
            <p:nvPr/>
          </p:nvSpPr>
          <p:spPr bwMode="auto">
            <a:xfrm>
              <a:off x="3070601" y="4273147"/>
              <a:ext cx="615048" cy="90149"/>
            </a:xfrm>
            <a:custGeom>
              <a:avLst/>
              <a:gdLst>
                <a:gd name="T0" fmla="*/ 146 w 418"/>
                <a:gd name="T1" fmla="*/ 0 h 61"/>
                <a:gd name="T2" fmla="*/ 70 w 418"/>
                <a:gd name="T3" fmla="*/ 5 h 61"/>
                <a:gd name="T4" fmla="*/ 70 w 418"/>
                <a:gd name="T5" fmla="*/ 5 h 61"/>
                <a:gd name="T6" fmla="*/ 70 w 418"/>
                <a:gd name="T7" fmla="*/ 5 h 61"/>
                <a:gd name="T8" fmla="*/ 25 w 418"/>
                <a:gd name="T9" fmla="*/ 15 h 61"/>
                <a:gd name="T10" fmla="*/ 24 w 418"/>
                <a:gd name="T11" fmla="*/ 15 h 61"/>
                <a:gd name="T12" fmla="*/ 24 w 418"/>
                <a:gd name="T13" fmla="*/ 15 h 61"/>
                <a:gd name="T14" fmla="*/ 23 w 418"/>
                <a:gd name="T15" fmla="*/ 15 h 61"/>
                <a:gd name="T16" fmla="*/ 17 w 418"/>
                <a:gd name="T17" fmla="*/ 18 h 61"/>
                <a:gd name="T18" fmla="*/ 17 w 418"/>
                <a:gd name="T19" fmla="*/ 18 h 61"/>
                <a:gd name="T20" fmla="*/ 17 w 418"/>
                <a:gd name="T21" fmla="*/ 18 h 61"/>
                <a:gd name="T22" fmla="*/ 17 w 418"/>
                <a:gd name="T23" fmla="*/ 18 h 61"/>
                <a:gd name="T24" fmla="*/ 17 w 418"/>
                <a:gd name="T25" fmla="*/ 18 h 61"/>
                <a:gd name="T26" fmla="*/ 12 w 418"/>
                <a:gd name="T27" fmla="*/ 21 h 61"/>
                <a:gd name="T28" fmla="*/ 4 w 418"/>
                <a:gd name="T29" fmla="*/ 30 h 61"/>
                <a:gd name="T30" fmla="*/ 2 w 418"/>
                <a:gd name="T31" fmla="*/ 35 h 61"/>
                <a:gd name="T32" fmla="*/ 0 w 418"/>
                <a:gd name="T33" fmla="*/ 52 h 61"/>
                <a:gd name="T34" fmla="*/ 0 w 418"/>
                <a:gd name="T35" fmla="*/ 61 h 61"/>
                <a:gd name="T36" fmla="*/ 4 w 418"/>
                <a:gd name="T37" fmla="*/ 39 h 61"/>
                <a:gd name="T38" fmla="*/ 17 w 418"/>
                <a:gd name="T39" fmla="*/ 27 h 61"/>
                <a:gd name="T40" fmla="*/ 17 w 418"/>
                <a:gd name="T41" fmla="*/ 27 h 61"/>
                <a:gd name="T42" fmla="*/ 17 w 418"/>
                <a:gd name="T43" fmla="*/ 27 h 61"/>
                <a:gd name="T44" fmla="*/ 24 w 418"/>
                <a:gd name="T45" fmla="*/ 24 h 61"/>
                <a:gd name="T46" fmla="*/ 70 w 418"/>
                <a:gd name="T47" fmla="*/ 14 h 61"/>
                <a:gd name="T48" fmla="*/ 146 w 418"/>
                <a:gd name="T49" fmla="*/ 9 h 61"/>
                <a:gd name="T50" fmla="*/ 288 w 418"/>
                <a:gd name="T51" fmla="*/ 21 h 61"/>
                <a:gd name="T52" fmla="*/ 367 w 418"/>
                <a:gd name="T53" fmla="*/ 36 h 61"/>
                <a:gd name="T54" fmla="*/ 368 w 418"/>
                <a:gd name="T55" fmla="*/ 36 h 61"/>
                <a:gd name="T56" fmla="*/ 370 w 418"/>
                <a:gd name="T57" fmla="*/ 37 h 61"/>
                <a:gd name="T58" fmla="*/ 416 w 418"/>
                <a:gd name="T59" fmla="*/ 48 h 61"/>
                <a:gd name="T60" fmla="*/ 418 w 418"/>
                <a:gd name="T61" fmla="*/ 48 h 61"/>
                <a:gd name="T62" fmla="*/ 418 w 418"/>
                <a:gd name="T63" fmla="*/ 40 h 61"/>
                <a:gd name="T64" fmla="*/ 417 w 418"/>
                <a:gd name="T65" fmla="*/ 39 h 61"/>
                <a:gd name="T66" fmla="*/ 417 w 418"/>
                <a:gd name="T67" fmla="*/ 39 h 61"/>
                <a:gd name="T68" fmla="*/ 417 w 418"/>
                <a:gd name="T69" fmla="*/ 39 h 61"/>
                <a:gd name="T70" fmla="*/ 418 w 418"/>
                <a:gd name="T71" fmla="*/ 39 h 61"/>
                <a:gd name="T72" fmla="*/ 418 w 418"/>
                <a:gd name="T73" fmla="*/ 39 h 61"/>
                <a:gd name="T74" fmla="*/ 416 w 418"/>
                <a:gd name="T75" fmla="*/ 39 h 61"/>
                <a:gd name="T76" fmla="*/ 370 w 418"/>
                <a:gd name="T77" fmla="*/ 28 h 61"/>
                <a:gd name="T78" fmla="*/ 368 w 418"/>
                <a:gd name="T79" fmla="*/ 27 h 61"/>
                <a:gd name="T80" fmla="*/ 367 w 418"/>
                <a:gd name="T81" fmla="*/ 27 h 61"/>
                <a:gd name="T82" fmla="*/ 298 w 418"/>
                <a:gd name="T83" fmla="*/ 13 h 61"/>
                <a:gd name="T84" fmla="*/ 288 w 418"/>
                <a:gd name="T85" fmla="*/ 12 h 61"/>
                <a:gd name="T86" fmla="*/ 206 w 418"/>
                <a:gd name="T87" fmla="*/ 3 h 61"/>
                <a:gd name="T88" fmla="*/ 146 w 418"/>
                <a:gd name="T8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8" h="61">
                  <a:moveTo>
                    <a:pt x="146" y="0"/>
                  </a:moveTo>
                  <a:cubicBezTo>
                    <a:pt x="114" y="0"/>
                    <a:pt x="89" y="2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54" y="7"/>
                    <a:pt x="39" y="10"/>
                    <a:pt x="25" y="15"/>
                  </a:cubicBezTo>
                  <a:cubicBezTo>
                    <a:pt x="25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1" y="16"/>
                    <a:pt x="19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9"/>
                    <a:pt x="14" y="20"/>
                    <a:pt x="12" y="21"/>
                  </a:cubicBezTo>
                  <a:cubicBezTo>
                    <a:pt x="9" y="23"/>
                    <a:pt x="6" y="26"/>
                    <a:pt x="4" y="30"/>
                  </a:cubicBezTo>
                  <a:cubicBezTo>
                    <a:pt x="3" y="31"/>
                    <a:pt x="2" y="33"/>
                    <a:pt x="2" y="35"/>
                  </a:cubicBezTo>
                  <a:cubicBezTo>
                    <a:pt x="0" y="40"/>
                    <a:pt x="0" y="46"/>
                    <a:pt x="0" y="5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53"/>
                    <a:pt x="0" y="46"/>
                    <a:pt x="4" y="39"/>
                  </a:cubicBezTo>
                  <a:cubicBezTo>
                    <a:pt x="7" y="34"/>
                    <a:pt x="12" y="30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6"/>
                    <a:pt x="21" y="25"/>
                    <a:pt x="24" y="24"/>
                  </a:cubicBezTo>
                  <a:cubicBezTo>
                    <a:pt x="39" y="19"/>
                    <a:pt x="54" y="16"/>
                    <a:pt x="70" y="14"/>
                  </a:cubicBezTo>
                  <a:cubicBezTo>
                    <a:pt x="89" y="11"/>
                    <a:pt x="114" y="9"/>
                    <a:pt x="146" y="9"/>
                  </a:cubicBezTo>
                  <a:cubicBezTo>
                    <a:pt x="184" y="9"/>
                    <a:pt x="232" y="12"/>
                    <a:pt x="288" y="21"/>
                  </a:cubicBezTo>
                  <a:cubicBezTo>
                    <a:pt x="314" y="25"/>
                    <a:pt x="341" y="30"/>
                    <a:pt x="367" y="36"/>
                  </a:cubicBezTo>
                  <a:cubicBezTo>
                    <a:pt x="368" y="36"/>
                    <a:pt x="368" y="36"/>
                    <a:pt x="368" y="36"/>
                  </a:cubicBezTo>
                  <a:cubicBezTo>
                    <a:pt x="368" y="36"/>
                    <a:pt x="369" y="37"/>
                    <a:pt x="370" y="37"/>
                  </a:cubicBezTo>
                  <a:cubicBezTo>
                    <a:pt x="379" y="39"/>
                    <a:pt x="410" y="45"/>
                    <a:pt x="416" y="48"/>
                  </a:cubicBezTo>
                  <a:cubicBezTo>
                    <a:pt x="417" y="48"/>
                    <a:pt x="417" y="48"/>
                    <a:pt x="418" y="48"/>
                  </a:cubicBezTo>
                  <a:cubicBezTo>
                    <a:pt x="418" y="40"/>
                    <a:pt x="418" y="40"/>
                    <a:pt x="418" y="40"/>
                  </a:cubicBezTo>
                  <a:cubicBezTo>
                    <a:pt x="417" y="39"/>
                    <a:pt x="417" y="39"/>
                    <a:pt x="417" y="39"/>
                  </a:cubicBezTo>
                  <a:cubicBezTo>
                    <a:pt x="417" y="39"/>
                    <a:pt x="417" y="39"/>
                    <a:pt x="417" y="39"/>
                  </a:cubicBezTo>
                  <a:cubicBezTo>
                    <a:pt x="417" y="39"/>
                    <a:pt x="417" y="39"/>
                    <a:pt x="417" y="39"/>
                  </a:cubicBezTo>
                  <a:cubicBezTo>
                    <a:pt x="418" y="39"/>
                    <a:pt x="418" y="39"/>
                    <a:pt x="418" y="39"/>
                  </a:cubicBezTo>
                  <a:cubicBezTo>
                    <a:pt x="418" y="39"/>
                    <a:pt x="418" y="39"/>
                    <a:pt x="418" y="39"/>
                  </a:cubicBezTo>
                  <a:cubicBezTo>
                    <a:pt x="417" y="39"/>
                    <a:pt x="417" y="39"/>
                    <a:pt x="416" y="39"/>
                  </a:cubicBezTo>
                  <a:cubicBezTo>
                    <a:pt x="410" y="36"/>
                    <a:pt x="379" y="30"/>
                    <a:pt x="370" y="28"/>
                  </a:cubicBezTo>
                  <a:cubicBezTo>
                    <a:pt x="369" y="27"/>
                    <a:pt x="368" y="27"/>
                    <a:pt x="368" y="27"/>
                  </a:cubicBezTo>
                  <a:cubicBezTo>
                    <a:pt x="367" y="27"/>
                    <a:pt x="367" y="27"/>
                    <a:pt x="367" y="27"/>
                  </a:cubicBezTo>
                  <a:cubicBezTo>
                    <a:pt x="344" y="21"/>
                    <a:pt x="321" y="17"/>
                    <a:pt x="298" y="13"/>
                  </a:cubicBezTo>
                  <a:cubicBezTo>
                    <a:pt x="294" y="13"/>
                    <a:pt x="291" y="12"/>
                    <a:pt x="288" y="12"/>
                  </a:cubicBezTo>
                  <a:cubicBezTo>
                    <a:pt x="258" y="7"/>
                    <a:pt x="231" y="4"/>
                    <a:pt x="206" y="3"/>
                  </a:cubicBezTo>
                  <a:cubicBezTo>
                    <a:pt x="184" y="1"/>
                    <a:pt x="164" y="0"/>
                    <a:pt x="146" y="0"/>
                  </a:cubicBezTo>
                </a:path>
              </a:pathLst>
            </a:custGeom>
            <a:solidFill>
              <a:srgbClr val="323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8" name="íšliḋè">
              <a:extLst>
                <a:ext uri="{FF2B5EF4-FFF2-40B4-BE49-F238E27FC236}">
                  <a16:creationId xmlns:a16="http://schemas.microsoft.com/office/drawing/2014/main" id="{535A3D3D-B33E-4A8B-A01C-EE4FB03C94DF}"/>
                </a:ext>
              </a:extLst>
            </p:cNvPr>
            <p:cNvSpPr/>
            <p:nvPr/>
          </p:nvSpPr>
          <p:spPr bwMode="auto">
            <a:xfrm>
              <a:off x="3685648" y="4329854"/>
              <a:ext cx="52344" cy="20356"/>
            </a:xfrm>
            <a:custGeom>
              <a:avLst/>
              <a:gdLst>
                <a:gd name="T0" fmla="*/ 31 w 36"/>
                <a:gd name="T1" fmla="*/ 12 h 13"/>
                <a:gd name="T2" fmla="*/ 31 w 36"/>
                <a:gd name="T3" fmla="*/ 12 h 13"/>
                <a:gd name="T4" fmla="*/ 36 w 36"/>
                <a:gd name="T5" fmla="*/ 13 h 13"/>
                <a:gd name="T6" fmla="*/ 31 w 36"/>
                <a:gd name="T7" fmla="*/ 12 h 13"/>
                <a:gd name="T8" fmla="*/ 24 w 36"/>
                <a:gd name="T9" fmla="*/ 12 h 13"/>
                <a:gd name="T10" fmla="*/ 24 w 36"/>
                <a:gd name="T11" fmla="*/ 12 h 13"/>
                <a:gd name="T12" fmla="*/ 24 w 36"/>
                <a:gd name="T13" fmla="*/ 12 h 13"/>
                <a:gd name="T14" fmla="*/ 24 w 36"/>
                <a:gd name="T15" fmla="*/ 12 h 13"/>
                <a:gd name="T16" fmla="*/ 24 w 36"/>
                <a:gd name="T17" fmla="*/ 12 h 13"/>
                <a:gd name="T18" fmla="*/ 24 w 36"/>
                <a:gd name="T19" fmla="*/ 12 h 13"/>
                <a:gd name="T20" fmla="*/ 24 w 36"/>
                <a:gd name="T21" fmla="*/ 12 h 13"/>
                <a:gd name="T22" fmla="*/ 24 w 36"/>
                <a:gd name="T23" fmla="*/ 12 h 13"/>
                <a:gd name="T24" fmla="*/ 24 w 36"/>
                <a:gd name="T25" fmla="*/ 12 h 13"/>
                <a:gd name="T26" fmla="*/ 24 w 36"/>
                <a:gd name="T27" fmla="*/ 12 h 13"/>
                <a:gd name="T28" fmla="*/ 24 w 36"/>
                <a:gd name="T29" fmla="*/ 12 h 13"/>
                <a:gd name="T30" fmla="*/ 24 w 36"/>
                <a:gd name="T31" fmla="*/ 12 h 13"/>
                <a:gd name="T32" fmla="*/ 24 w 36"/>
                <a:gd name="T33" fmla="*/ 12 h 13"/>
                <a:gd name="T34" fmla="*/ 24 w 36"/>
                <a:gd name="T35" fmla="*/ 12 h 13"/>
                <a:gd name="T36" fmla="*/ 24 w 36"/>
                <a:gd name="T37" fmla="*/ 12 h 13"/>
                <a:gd name="T38" fmla="*/ 0 w 36"/>
                <a:gd name="T39" fmla="*/ 0 h 13"/>
                <a:gd name="T40" fmla="*/ 0 w 36"/>
                <a:gd name="T41" fmla="*/ 0 h 13"/>
                <a:gd name="T42" fmla="*/ 0 w 36"/>
                <a:gd name="T43" fmla="*/ 1 h 13"/>
                <a:gd name="T44" fmla="*/ 0 w 36"/>
                <a:gd name="T45" fmla="*/ 1 h 13"/>
                <a:gd name="T46" fmla="*/ 0 w 36"/>
                <a:gd name="T47" fmla="*/ 1 h 13"/>
                <a:gd name="T48" fmla="*/ 24 w 36"/>
                <a:gd name="T49" fmla="*/ 12 h 13"/>
                <a:gd name="T50" fmla="*/ 0 w 36"/>
                <a:gd name="T51" fmla="*/ 1 h 13"/>
                <a:gd name="T52" fmla="*/ 0 w 36"/>
                <a:gd name="T53" fmla="*/ 1 h 13"/>
                <a:gd name="T54" fmla="*/ 0 w 36"/>
                <a:gd name="T55" fmla="*/ 1 h 13"/>
                <a:gd name="T56" fmla="*/ 0 w 36"/>
                <a:gd name="T5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13"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3" y="13"/>
                    <a:pt x="34" y="13"/>
                    <a:pt x="36" y="13"/>
                  </a:cubicBezTo>
                  <a:cubicBezTo>
                    <a:pt x="34" y="13"/>
                    <a:pt x="33" y="13"/>
                    <a:pt x="31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5"/>
                    <a:pt x="10" y="9"/>
                    <a:pt x="24" y="12"/>
                  </a:cubicBezTo>
                  <a:cubicBezTo>
                    <a:pt x="10" y="9"/>
                    <a:pt x="1" y="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9" name="iṧľíḑê">
              <a:extLst>
                <a:ext uri="{FF2B5EF4-FFF2-40B4-BE49-F238E27FC236}">
                  <a16:creationId xmlns:a16="http://schemas.microsoft.com/office/drawing/2014/main" id="{36961418-F6FE-4145-900B-ED1BD116F02B}"/>
                </a:ext>
              </a:extLst>
            </p:cNvPr>
            <p:cNvSpPr/>
            <p:nvPr/>
          </p:nvSpPr>
          <p:spPr bwMode="auto">
            <a:xfrm>
              <a:off x="3685648" y="433130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23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0" name="îṥlîḑé">
              <a:extLst>
                <a:ext uri="{FF2B5EF4-FFF2-40B4-BE49-F238E27FC236}">
                  <a16:creationId xmlns:a16="http://schemas.microsoft.com/office/drawing/2014/main" id="{626289ED-4673-4AA3-B60E-84B227FB6EFF}"/>
                </a:ext>
              </a:extLst>
            </p:cNvPr>
            <p:cNvSpPr/>
            <p:nvPr/>
          </p:nvSpPr>
          <p:spPr bwMode="auto">
            <a:xfrm>
              <a:off x="3737993" y="4350210"/>
              <a:ext cx="2908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2 w 2"/>
                <a:gd name="T4" fmla="*/ 2 w 2"/>
                <a:gd name="T5" fmla="*/ 2 w 2"/>
                <a:gd name="T6" fmla="*/ 2 w 2"/>
                <a:gd name="T7" fmla="*/ 2 w 2"/>
                <a:gd name="T8" fmla="*/ 2 w 2"/>
                <a:gd name="T9" fmla="*/ 2 w 2"/>
                <a:gd name="T10" fmla="*/ 2 w 2"/>
                <a:gd name="T11" fmla="*/ 2 w 2"/>
                <a:gd name="T12" fmla="*/ 1 w 2"/>
                <a:gd name="T13" fmla="*/ 2 w 2"/>
                <a:gd name="T14" fmla="*/ 1 w 2"/>
                <a:gd name="T15" fmla="*/ 1 w 2"/>
                <a:gd name="T16" fmla="*/ 1 w 2"/>
                <a:gd name="T17" fmla="*/ 1 w 2"/>
                <a:gd name="T18" fmla="*/ 1 w 2"/>
                <a:gd name="T19" fmla="*/ 1 w 2"/>
                <a:gd name="T20" fmla="*/ 1 w 2"/>
                <a:gd name="T21" fmla="*/ 1 w 2"/>
                <a:gd name="T22" fmla="*/ 1 w 2"/>
                <a:gd name="T23" fmla="*/ 1 w 2"/>
                <a:gd name="T24" fmla="*/ 1 w 2"/>
                <a:gd name="T25" fmla="*/ 1 w 2"/>
                <a:gd name="T26" fmla="*/ 1 w 2"/>
                <a:gd name="T27" fmla="*/ 1 w 2"/>
                <a:gd name="T28" fmla="*/ 1 w 2"/>
                <a:gd name="T29" fmla="*/ 1 w 2"/>
                <a:gd name="T30" fmla="*/ 1 w 2"/>
                <a:gd name="T31" fmla="*/ 1 w 2"/>
                <a:gd name="T32" fmla="*/ 1 w 2"/>
                <a:gd name="T33" fmla="*/ 1 w 2"/>
                <a:gd name="T34" fmla="*/ 1 w 2"/>
                <a:gd name="T35" fmla="*/ 1 w 2"/>
                <a:gd name="T36" fmla="*/ 0 w 2"/>
                <a:gd name="T37" fmla="*/ 1 w 2"/>
                <a:gd name="T38" fmla="*/ 0 w 2"/>
                <a:gd name="T39" fmla="*/ 0 w 2"/>
                <a:gd name="T40" fmla="*/ 0 w 2"/>
                <a:gd name="T41" fmla="*/ 0 w 2"/>
                <a:gd name="T42" fmla="*/ 0 w 2"/>
                <a:gd name="T43" fmla="*/ 0 w 2"/>
                <a:gd name="T4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1" name="îsļíḋê">
              <a:extLst>
                <a:ext uri="{FF2B5EF4-FFF2-40B4-BE49-F238E27FC236}">
                  <a16:creationId xmlns:a16="http://schemas.microsoft.com/office/drawing/2014/main" id="{C66036B0-F277-4AE6-8AE5-ABAEED5D532F}"/>
                </a:ext>
              </a:extLst>
            </p:cNvPr>
            <p:cNvSpPr/>
            <p:nvPr/>
          </p:nvSpPr>
          <p:spPr bwMode="auto">
            <a:xfrm>
              <a:off x="3740901" y="4350210"/>
              <a:ext cx="1454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0 w 1"/>
                <a:gd name="T7" fmla="*/ 1 w 1"/>
                <a:gd name="T8" fmla="*/ 0 w 1"/>
                <a:gd name="T9" fmla="*/ 0 w 1"/>
                <a:gd name="T10" fmla="*/ 0 w 1"/>
                <a:gd name="T11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B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2" name="îṡľîḓe">
              <a:extLst>
                <a:ext uri="{FF2B5EF4-FFF2-40B4-BE49-F238E27FC236}">
                  <a16:creationId xmlns:a16="http://schemas.microsoft.com/office/drawing/2014/main" id="{948D93DD-C4E9-44DE-B81A-B44FD5CFD329}"/>
                </a:ext>
              </a:extLst>
            </p:cNvPr>
            <p:cNvSpPr/>
            <p:nvPr/>
          </p:nvSpPr>
          <p:spPr bwMode="auto">
            <a:xfrm>
              <a:off x="3742355" y="43502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3" name="îṡḻidè">
              <a:extLst>
                <a:ext uri="{FF2B5EF4-FFF2-40B4-BE49-F238E27FC236}">
                  <a16:creationId xmlns:a16="http://schemas.microsoft.com/office/drawing/2014/main" id="{FBA3F8FA-7A4F-4973-B093-460AC6D27224}"/>
                </a:ext>
              </a:extLst>
            </p:cNvPr>
            <p:cNvSpPr/>
            <p:nvPr/>
          </p:nvSpPr>
          <p:spPr bwMode="auto">
            <a:xfrm>
              <a:off x="3742355" y="43502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B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4" name="ïsḷïḓe">
              <a:extLst>
                <a:ext uri="{FF2B5EF4-FFF2-40B4-BE49-F238E27FC236}">
                  <a16:creationId xmlns:a16="http://schemas.microsoft.com/office/drawing/2014/main" id="{323A5557-B6A1-407D-A7A5-896AEAA112A4}"/>
                </a:ext>
              </a:extLst>
            </p:cNvPr>
            <p:cNvSpPr/>
            <p:nvPr/>
          </p:nvSpPr>
          <p:spPr bwMode="auto">
            <a:xfrm>
              <a:off x="3748171" y="4350210"/>
              <a:ext cx="1454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AB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5" name="íṡḻiḓè">
              <a:extLst>
                <a:ext uri="{FF2B5EF4-FFF2-40B4-BE49-F238E27FC236}">
                  <a16:creationId xmlns:a16="http://schemas.microsoft.com/office/drawing/2014/main" id="{4F2FA09E-FA44-4C54-8D1B-7D27FA5117A5}"/>
                </a:ext>
              </a:extLst>
            </p:cNvPr>
            <p:cNvSpPr/>
            <p:nvPr/>
          </p:nvSpPr>
          <p:spPr bwMode="auto">
            <a:xfrm>
              <a:off x="3742355" y="43502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6" name="is1íḑê">
              <a:extLst>
                <a:ext uri="{FF2B5EF4-FFF2-40B4-BE49-F238E27FC236}">
                  <a16:creationId xmlns:a16="http://schemas.microsoft.com/office/drawing/2014/main" id="{C953F6FD-D7C8-49FC-A1D2-BE81F2B5B456}"/>
                </a:ext>
              </a:extLst>
            </p:cNvPr>
            <p:cNvSpPr/>
            <p:nvPr/>
          </p:nvSpPr>
          <p:spPr bwMode="auto">
            <a:xfrm>
              <a:off x="3748171" y="43502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B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7" name="îṧļíḑê">
              <a:extLst>
                <a:ext uri="{FF2B5EF4-FFF2-40B4-BE49-F238E27FC236}">
                  <a16:creationId xmlns:a16="http://schemas.microsoft.com/office/drawing/2014/main" id="{89C396E0-B698-4A10-8A1C-F573D06285E4}"/>
                </a:ext>
              </a:extLst>
            </p:cNvPr>
            <p:cNvSpPr/>
            <p:nvPr/>
          </p:nvSpPr>
          <p:spPr bwMode="auto">
            <a:xfrm>
              <a:off x="3742355" y="4350210"/>
              <a:ext cx="5816" cy="0"/>
            </a:xfrm>
            <a:custGeom>
              <a:avLst/>
              <a:gdLst>
                <a:gd name="T0" fmla="*/ 4 w 4"/>
                <a:gd name="T1" fmla="*/ 4 w 4"/>
                <a:gd name="T2" fmla="*/ 4 w 4"/>
                <a:gd name="T3" fmla="*/ 4 w 4"/>
                <a:gd name="T4" fmla="*/ 0 w 4"/>
                <a:gd name="T5" fmla="*/ 0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8" name="ïṥ1íḓè">
              <a:extLst>
                <a:ext uri="{FF2B5EF4-FFF2-40B4-BE49-F238E27FC236}">
                  <a16:creationId xmlns:a16="http://schemas.microsoft.com/office/drawing/2014/main" id="{C9DC9C71-44D1-4CCD-9FB7-D67BD59E6597}"/>
                </a:ext>
              </a:extLst>
            </p:cNvPr>
            <p:cNvSpPr/>
            <p:nvPr/>
          </p:nvSpPr>
          <p:spPr bwMode="auto">
            <a:xfrm>
              <a:off x="3748171" y="43502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B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9" name="ïṥľïḑè">
              <a:extLst>
                <a:ext uri="{FF2B5EF4-FFF2-40B4-BE49-F238E27FC236}">
                  <a16:creationId xmlns:a16="http://schemas.microsoft.com/office/drawing/2014/main" id="{95546CC4-3C23-4A6E-9499-F17D635136A4}"/>
                </a:ext>
              </a:extLst>
            </p:cNvPr>
            <p:cNvSpPr/>
            <p:nvPr/>
          </p:nvSpPr>
          <p:spPr bwMode="auto">
            <a:xfrm>
              <a:off x="3742355" y="4350210"/>
              <a:ext cx="5816" cy="0"/>
            </a:xfrm>
            <a:custGeom>
              <a:avLst/>
              <a:gdLst>
                <a:gd name="T0" fmla="*/ 3 w 4"/>
                <a:gd name="T1" fmla="*/ 2 w 4"/>
                <a:gd name="T2" fmla="*/ 2 w 4"/>
                <a:gd name="T3" fmla="*/ 2 w 4"/>
                <a:gd name="T4" fmla="*/ 3 w 4"/>
                <a:gd name="T5" fmla="*/ 2 w 4"/>
                <a:gd name="T6" fmla="*/ 2 w 4"/>
                <a:gd name="T7" fmla="*/ 2 w 4"/>
                <a:gd name="T8" fmla="*/ 3 w 4"/>
                <a:gd name="T9" fmla="*/ 3 w 4"/>
                <a:gd name="T10" fmla="*/ 3 w 4"/>
                <a:gd name="T11" fmla="*/ 2 w 4"/>
                <a:gd name="T12" fmla="*/ 2 w 4"/>
                <a:gd name="T13" fmla="*/ 2 w 4"/>
                <a:gd name="T14" fmla="*/ 2 w 4"/>
                <a:gd name="T15" fmla="*/ 2 w 4"/>
                <a:gd name="T16" fmla="*/ 2 w 4"/>
                <a:gd name="T17" fmla="*/ 3 w 4"/>
                <a:gd name="T18" fmla="*/ 3 w 4"/>
                <a:gd name="T19" fmla="*/ 3 w 4"/>
                <a:gd name="T20" fmla="*/ 2 w 4"/>
                <a:gd name="T21" fmla="*/ 2 w 4"/>
                <a:gd name="T22" fmla="*/ 2 w 4"/>
                <a:gd name="T23" fmla="*/ 1 w 4"/>
                <a:gd name="T24" fmla="*/ 1 w 4"/>
                <a:gd name="T25" fmla="*/ 1 w 4"/>
                <a:gd name="T26" fmla="*/ 3 w 4"/>
                <a:gd name="T27" fmla="*/ 3 w 4"/>
                <a:gd name="T28" fmla="*/ 3 w 4"/>
                <a:gd name="T29" fmla="*/ 1 w 4"/>
                <a:gd name="T30" fmla="*/ 1 w 4"/>
                <a:gd name="T31" fmla="*/ 1 w 4"/>
                <a:gd name="T32" fmla="*/ 3 w 4"/>
                <a:gd name="T33" fmla="*/ 3 w 4"/>
                <a:gd name="T34" fmla="*/ 3 w 4"/>
                <a:gd name="T35" fmla="*/ 1 w 4"/>
                <a:gd name="T36" fmla="*/ 1 w 4"/>
                <a:gd name="T37" fmla="*/ 1 w 4"/>
                <a:gd name="T38" fmla="*/ 1 w 4"/>
                <a:gd name="T39" fmla="*/ 1 w 4"/>
                <a:gd name="T40" fmla="*/ 1 w 4"/>
                <a:gd name="T41" fmla="*/ 4 w 4"/>
                <a:gd name="T42" fmla="*/ 4 w 4"/>
                <a:gd name="T43" fmla="*/ 4 w 4"/>
                <a:gd name="T44" fmla="*/ 1 w 4"/>
                <a:gd name="T45" fmla="*/ 1 w 4"/>
                <a:gd name="T46" fmla="*/ 1 w 4"/>
                <a:gd name="T47" fmla="*/ 1 w 4"/>
                <a:gd name="T48" fmla="*/ 1 w 4"/>
                <a:gd name="T49" fmla="*/ 1 w 4"/>
                <a:gd name="T50" fmla="*/ 4 w 4"/>
                <a:gd name="T51" fmla="*/ 4 w 4"/>
                <a:gd name="T52" fmla="*/ 4 w 4"/>
                <a:gd name="T53" fmla="*/ 1 w 4"/>
                <a:gd name="T54" fmla="*/ 1 w 4"/>
                <a:gd name="T55" fmla="*/ 1 w 4"/>
                <a:gd name="T56" fmla="*/ 0 w 4"/>
                <a:gd name="T57" fmla="*/ 1 w 4"/>
                <a:gd name="T58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  <a:cxn ang="0">
                  <a:pos x="T58" y="0"/>
                </a:cxn>
              </a:cxnLst>
              <a:rect l="0" t="0" r="r" b="b"/>
              <a:pathLst>
                <a:path w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D4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0" name="ïşlídê">
              <a:extLst>
                <a:ext uri="{FF2B5EF4-FFF2-40B4-BE49-F238E27FC236}">
                  <a16:creationId xmlns:a16="http://schemas.microsoft.com/office/drawing/2014/main" id="{C8ED7822-424A-4EAB-A3E1-76D374D9B1F7}"/>
                </a:ext>
              </a:extLst>
            </p:cNvPr>
            <p:cNvSpPr/>
            <p:nvPr/>
          </p:nvSpPr>
          <p:spPr bwMode="auto">
            <a:xfrm>
              <a:off x="3685648" y="4329854"/>
              <a:ext cx="122137" cy="33443"/>
            </a:xfrm>
            <a:custGeom>
              <a:avLst/>
              <a:gdLst>
                <a:gd name="T0" fmla="*/ 0 w 83"/>
                <a:gd name="T1" fmla="*/ 1 h 22"/>
                <a:gd name="T2" fmla="*/ 0 w 83"/>
                <a:gd name="T3" fmla="*/ 9 h 22"/>
                <a:gd name="T4" fmla="*/ 83 w 83"/>
                <a:gd name="T5" fmla="*/ 0 h 22"/>
                <a:gd name="T6" fmla="*/ 83 w 83"/>
                <a:gd name="T7" fmla="*/ 0 h 22"/>
                <a:gd name="T8" fmla="*/ 44 w 83"/>
                <a:gd name="T9" fmla="*/ 13 h 22"/>
                <a:gd name="T10" fmla="*/ 44 w 83"/>
                <a:gd name="T11" fmla="*/ 13 h 22"/>
                <a:gd name="T12" fmla="*/ 43 w 83"/>
                <a:gd name="T13" fmla="*/ 13 h 22"/>
                <a:gd name="T14" fmla="*/ 43 w 83"/>
                <a:gd name="T15" fmla="*/ 13 h 22"/>
                <a:gd name="T16" fmla="*/ 43 w 83"/>
                <a:gd name="T17" fmla="*/ 13 h 22"/>
                <a:gd name="T18" fmla="*/ 43 w 83"/>
                <a:gd name="T19" fmla="*/ 13 h 22"/>
                <a:gd name="T20" fmla="*/ 43 w 83"/>
                <a:gd name="T21" fmla="*/ 13 h 22"/>
                <a:gd name="T22" fmla="*/ 42 w 83"/>
                <a:gd name="T23" fmla="*/ 13 h 22"/>
                <a:gd name="T24" fmla="*/ 42 w 83"/>
                <a:gd name="T25" fmla="*/ 13 h 22"/>
                <a:gd name="T26" fmla="*/ 42 w 83"/>
                <a:gd name="T27" fmla="*/ 13 h 22"/>
                <a:gd name="T28" fmla="*/ 42 w 83"/>
                <a:gd name="T29" fmla="*/ 13 h 22"/>
                <a:gd name="T30" fmla="*/ 41 w 83"/>
                <a:gd name="T31" fmla="*/ 13 h 22"/>
                <a:gd name="T32" fmla="*/ 41 w 83"/>
                <a:gd name="T33" fmla="*/ 13 h 22"/>
                <a:gd name="T34" fmla="*/ 41 w 83"/>
                <a:gd name="T35" fmla="*/ 13 h 22"/>
                <a:gd name="T36" fmla="*/ 41 w 83"/>
                <a:gd name="T37" fmla="*/ 13 h 22"/>
                <a:gd name="T38" fmla="*/ 41 w 83"/>
                <a:gd name="T39" fmla="*/ 13 h 22"/>
                <a:gd name="T40" fmla="*/ 40 w 83"/>
                <a:gd name="T41" fmla="*/ 13 h 22"/>
                <a:gd name="T42" fmla="*/ 40 w 83"/>
                <a:gd name="T43" fmla="*/ 13 h 22"/>
                <a:gd name="T44" fmla="*/ 40 w 83"/>
                <a:gd name="T45" fmla="*/ 13 h 22"/>
                <a:gd name="T46" fmla="*/ 40 w 83"/>
                <a:gd name="T47" fmla="*/ 13 h 22"/>
                <a:gd name="T48" fmla="*/ 40 w 83"/>
                <a:gd name="T49" fmla="*/ 13 h 22"/>
                <a:gd name="T50" fmla="*/ 40 w 83"/>
                <a:gd name="T51" fmla="*/ 13 h 22"/>
                <a:gd name="T52" fmla="*/ 40 w 83"/>
                <a:gd name="T53" fmla="*/ 13 h 22"/>
                <a:gd name="T54" fmla="*/ 40 w 83"/>
                <a:gd name="T55" fmla="*/ 13 h 22"/>
                <a:gd name="T56" fmla="*/ 39 w 83"/>
                <a:gd name="T57" fmla="*/ 13 h 22"/>
                <a:gd name="T58" fmla="*/ 39 w 83"/>
                <a:gd name="T59" fmla="*/ 13 h 22"/>
                <a:gd name="T60" fmla="*/ 39 w 83"/>
                <a:gd name="T61" fmla="*/ 13 h 22"/>
                <a:gd name="T62" fmla="*/ 39 w 83"/>
                <a:gd name="T63" fmla="*/ 13 h 22"/>
                <a:gd name="T64" fmla="*/ 39 w 83"/>
                <a:gd name="T65" fmla="*/ 13 h 22"/>
                <a:gd name="T66" fmla="*/ 39 w 83"/>
                <a:gd name="T67" fmla="*/ 13 h 22"/>
                <a:gd name="T68" fmla="*/ 39 w 83"/>
                <a:gd name="T69" fmla="*/ 13 h 22"/>
                <a:gd name="T70" fmla="*/ 38 w 83"/>
                <a:gd name="T71" fmla="*/ 13 h 22"/>
                <a:gd name="T72" fmla="*/ 38 w 83"/>
                <a:gd name="T73" fmla="*/ 13 h 22"/>
                <a:gd name="T74" fmla="*/ 38 w 83"/>
                <a:gd name="T75" fmla="*/ 13 h 22"/>
                <a:gd name="T76" fmla="*/ 38 w 83"/>
                <a:gd name="T77" fmla="*/ 13 h 22"/>
                <a:gd name="T78" fmla="*/ 38 w 83"/>
                <a:gd name="T79" fmla="*/ 13 h 22"/>
                <a:gd name="T80" fmla="*/ 38 w 83"/>
                <a:gd name="T81" fmla="*/ 13 h 22"/>
                <a:gd name="T82" fmla="*/ 37 w 83"/>
                <a:gd name="T83" fmla="*/ 13 h 22"/>
                <a:gd name="T84" fmla="*/ 37 w 83"/>
                <a:gd name="T85" fmla="*/ 13 h 22"/>
                <a:gd name="T86" fmla="*/ 37 w 83"/>
                <a:gd name="T87" fmla="*/ 13 h 22"/>
                <a:gd name="T88" fmla="*/ 37 w 83"/>
                <a:gd name="T89" fmla="*/ 13 h 22"/>
                <a:gd name="T90" fmla="*/ 37 w 83"/>
                <a:gd name="T91" fmla="*/ 13 h 22"/>
                <a:gd name="T92" fmla="*/ 37 w 83"/>
                <a:gd name="T93" fmla="*/ 13 h 22"/>
                <a:gd name="T94" fmla="*/ 37 w 83"/>
                <a:gd name="T95" fmla="*/ 13 h 22"/>
                <a:gd name="T96" fmla="*/ 37 w 83"/>
                <a:gd name="T97" fmla="*/ 13 h 22"/>
                <a:gd name="T98" fmla="*/ 36 w 83"/>
                <a:gd name="T99" fmla="*/ 13 h 22"/>
                <a:gd name="T100" fmla="*/ 36 w 83"/>
                <a:gd name="T101" fmla="*/ 13 h 22"/>
                <a:gd name="T102" fmla="*/ 36 w 83"/>
                <a:gd name="T103" fmla="*/ 13 h 22"/>
                <a:gd name="T104" fmla="*/ 31 w 83"/>
                <a:gd name="T105" fmla="*/ 12 h 22"/>
                <a:gd name="T106" fmla="*/ 41 w 83"/>
                <a:gd name="T107" fmla="*/ 22 h 22"/>
                <a:gd name="T108" fmla="*/ 83 w 83"/>
                <a:gd name="T109" fmla="*/ 10 h 22"/>
                <a:gd name="T110" fmla="*/ 83 w 83"/>
                <a:gd name="T111" fmla="*/ 9 h 22"/>
                <a:gd name="T112" fmla="*/ 83 w 83"/>
                <a:gd name="T113" fmla="*/ 0 h 22"/>
                <a:gd name="T114" fmla="*/ 0 w 83"/>
                <a:gd name="T115" fmla="*/ 0 h 22"/>
                <a:gd name="T116" fmla="*/ 0 w 83"/>
                <a:gd name="T1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2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83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1"/>
                    <a:pt x="83" y="1"/>
                    <a:pt x="82" y="2"/>
                  </a:cubicBezTo>
                  <a:cubicBezTo>
                    <a:pt x="78" y="8"/>
                    <a:pt x="6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4" y="13"/>
                    <a:pt x="33" y="13"/>
                    <a:pt x="31" y="1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4" y="22"/>
                    <a:pt x="38" y="22"/>
                    <a:pt x="41" y="22"/>
                  </a:cubicBezTo>
                  <a:cubicBezTo>
                    <a:pt x="62" y="22"/>
                    <a:pt x="78" y="17"/>
                    <a:pt x="82" y="11"/>
                  </a:cubicBezTo>
                  <a:cubicBezTo>
                    <a:pt x="82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0"/>
                    <a:pt x="83" y="0"/>
                    <a:pt x="83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59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1" name="ïṩḷiḍé">
              <a:extLst>
                <a:ext uri="{FF2B5EF4-FFF2-40B4-BE49-F238E27FC236}">
                  <a16:creationId xmlns:a16="http://schemas.microsoft.com/office/drawing/2014/main" id="{75625094-2058-4D22-8382-70C68AB3EFA2}"/>
                </a:ext>
              </a:extLst>
            </p:cNvPr>
            <p:cNvSpPr/>
            <p:nvPr/>
          </p:nvSpPr>
          <p:spPr bwMode="auto">
            <a:xfrm>
              <a:off x="3685648" y="432985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2" name="iṡḷïḍe">
              <a:extLst>
                <a:ext uri="{FF2B5EF4-FFF2-40B4-BE49-F238E27FC236}">
                  <a16:creationId xmlns:a16="http://schemas.microsoft.com/office/drawing/2014/main" id="{CF70AC95-31BE-4D60-8F85-73E20109D13E}"/>
                </a:ext>
              </a:extLst>
            </p:cNvPr>
            <p:cNvSpPr/>
            <p:nvPr/>
          </p:nvSpPr>
          <p:spPr bwMode="auto">
            <a:xfrm>
              <a:off x="3685648" y="43298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75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3" name="ïṥļïḓè">
              <a:extLst>
                <a:ext uri="{FF2B5EF4-FFF2-40B4-BE49-F238E27FC236}">
                  <a16:creationId xmlns:a16="http://schemas.microsoft.com/office/drawing/2014/main" id="{972C2336-B993-483C-8C22-AF98B2D8E858}"/>
                </a:ext>
              </a:extLst>
            </p:cNvPr>
            <p:cNvSpPr/>
            <p:nvPr/>
          </p:nvSpPr>
          <p:spPr bwMode="auto">
            <a:xfrm>
              <a:off x="3685648" y="43298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2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4" name="ïSļîḋe">
              <a:extLst>
                <a:ext uri="{FF2B5EF4-FFF2-40B4-BE49-F238E27FC236}">
                  <a16:creationId xmlns:a16="http://schemas.microsoft.com/office/drawing/2014/main" id="{6FDB4DFB-5839-4E91-9BF2-5FD64B604725}"/>
                </a:ext>
              </a:extLst>
            </p:cNvPr>
            <p:cNvSpPr/>
            <p:nvPr/>
          </p:nvSpPr>
          <p:spPr bwMode="auto">
            <a:xfrm>
              <a:off x="3685648" y="43298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E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5" name="ïśļîḑé">
              <a:extLst>
                <a:ext uri="{FF2B5EF4-FFF2-40B4-BE49-F238E27FC236}">
                  <a16:creationId xmlns:a16="http://schemas.microsoft.com/office/drawing/2014/main" id="{2E43D755-EB8C-466D-BAF9-F3FC00B0732B}"/>
                </a:ext>
              </a:extLst>
            </p:cNvPr>
            <p:cNvSpPr/>
            <p:nvPr/>
          </p:nvSpPr>
          <p:spPr bwMode="auto">
            <a:xfrm>
              <a:off x="3685648" y="4329853"/>
              <a:ext cx="45075" cy="18903"/>
            </a:xfrm>
            <a:custGeom>
              <a:avLst/>
              <a:gdLst>
                <a:gd name="T0" fmla="*/ 24 w 31"/>
                <a:gd name="T1" fmla="*/ 12 h 12"/>
                <a:gd name="T2" fmla="*/ 31 w 31"/>
                <a:gd name="T3" fmla="*/ 12 h 12"/>
                <a:gd name="T4" fmla="*/ 31 w 31"/>
                <a:gd name="T5" fmla="*/ 12 h 12"/>
                <a:gd name="T6" fmla="*/ 24 w 31"/>
                <a:gd name="T7" fmla="*/ 12 h 12"/>
                <a:gd name="T8" fmla="*/ 24 w 31"/>
                <a:gd name="T9" fmla="*/ 12 h 12"/>
                <a:gd name="T10" fmla="*/ 24 w 31"/>
                <a:gd name="T11" fmla="*/ 12 h 12"/>
                <a:gd name="T12" fmla="*/ 24 w 31"/>
                <a:gd name="T13" fmla="*/ 12 h 12"/>
                <a:gd name="T14" fmla="*/ 24 w 31"/>
                <a:gd name="T15" fmla="*/ 12 h 12"/>
                <a:gd name="T16" fmla="*/ 24 w 31"/>
                <a:gd name="T17" fmla="*/ 12 h 12"/>
                <a:gd name="T18" fmla="*/ 24 w 31"/>
                <a:gd name="T19" fmla="*/ 12 h 12"/>
                <a:gd name="T20" fmla="*/ 24 w 31"/>
                <a:gd name="T21" fmla="*/ 12 h 12"/>
                <a:gd name="T22" fmla="*/ 24 w 31"/>
                <a:gd name="T23" fmla="*/ 12 h 12"/>
                <a:gd name="T24" fmla="*/ 24 w 31"/>
                <a:gd name="T25" fmla="*/ 12 h 12"/>
                <a:gd name="T26" fmla="*/ 24 w 31"/>
                <a:gd name="T27" fmla="*/ 12 h 12"/>
                <a:gd name="T28" fmla="*/ 24 w 31"/>
                <a:gd name="T29" fmla="*/ 12 h 12"/>
                <a:gd name="T30" fmla="*/ 24 w 31"/>
                <a:gd name="T31" fmla="*/ 12 h 12"/>
                <a:gd name="T32" fmla="*/ 24 w 31"/>
                <a:gd name="T33" fmla="*/ 12 h 12"/>
                <a:gd name="T34" fmla="*/ 24 w 31"/>
                <a:gd name="T35" fmla="*/ 12 h 12"/>
                <a:gd name="T36" fmla="*/ 24 w 31"/>
                <a:gd name="T37" fmla="*/ 12 h 12"/>
                <a:gd name="T38" fmla="*/ 0 w 31"/>
                <a:gd name="T39" fmla="*/ 0 h 12"/>
                <a:gd name="T40" fmla="*/ 0 w 31"/>
                <a:gd name="T41" fmla="*/ 0 h 12"/>
                <a:gd name="T42" fmla="*/ 0 w 31"/>
                <a:gd name="T43" fmla="*/ 0 h 12"/>
                <a:gd name="T44" fmla="*/ 0 w 31"/>
                <a:gd name="T45" fmla="*/ 0 h 12"/>
                <a:gd name="T46" fmla="*/ 0 w 31"/>
                <a:gd name="T47" fmla="*/ 0 h 12"/>
                <a:gd name="T48" fmla="*/ 0 w 31"/>
                <a:gd name="T49" fmla="*/ 0 h 12"/>
                <a:gd name="T50" fmla="*/ 0 w 31"/>
                <a:gd name="T51" fmla="*/ 0 h 12"/>
                <a:gd name="T52" fmla="*/ 0 w 31"/>
                <a:gd name="T5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12">
                  <a:moveTo>
                    <a:pt x="24" y="12"/>
                  </a:moveTo>
                  <a:cubicBezTo>
                    <a:pt x="26" y="12"/>
                    <a:pt x="29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12"/>
                    <a:pt x="26" y="12"/>
                    <a:pt x="24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6" name="îśḷîḍe">
              <a:extLst>
                <a:ext uri="{FF2B5EF4-FFF2-40B4-BE49-F238E27FC236}">
                  <a16:creationId xmlns:a16="http://schemas.microsoft.com/office/drawing/2014/main" id="{39970CB3-2248-4C1E-AC14-6B49F57BB571}"/>
                </a:ext>
              </a:extLst>
            </p:cNvPr>
            <p:cNvSpPr/>
            <p:nvPr/>
          </p:nvSpPr>
          <p:spPr bwMode="auto">
            <a:xfrm>
              <a:off x="3685648" y="4329853"/>
              <a:ext cx="45075" cy="828788"/>
            </a:xfrm>
            <a:custGeom>
              <a:avLst/>
              <a:gdLst>
                <a:gd name="T0" fmla="*/ 0 w 31"/>
                <a:gd name="T1" fmla="*/ 9 h 564"/>
                <a:gd name="T2" fmla="*/ 0 w 31"/>
                <a:gd name="T3" fmla="*/ 550 h 564"/>
                <a:gd name="T4" fmla="*/ 31 w 31"/>
                <a:gd name="T5" fmla="*/ 564 h 564"/>
                <a:gd name="T6" fmla="*/ 31 w 31"/>
                <a:gd name="T7" fmla="*/ 22 h 564"/>
                <a:gd name="T8" fmla="*/ 0 w 31"/>
                <a:gd name="T9" fmla="*/ 10 h 564"/>
                <a:gd name="T10" fmla="*/ 0 w 31"/>
                <a:gd name="T11" fmla="*/ 10 h 564"/>
                <a:gd name="T12" fmla="*/ 0 w 31"/>
                <a:gd name="T13" fmla="*/ 10 h 564"/>
                <a:gd name="T14" fmla="*/ 0 w 31"/>
                <a:gd name="T15" fmla="*/ 9 h 564"/>
                <a:gd name="T16" fmla="*/ 0 w 31"/>
                <a:gd name="T17" fmla="*/ 9 h 564"/>
                <a:gd name="T18" fmla="*/ 0 w 31"/>
                <a:gd name="T19" fmla="*/ 0 h 564"/>
                <a:gd name="T20" fmla="*/ 0 w 31"/>
                <a:gd name="T21" fmla="*/ 0 h 564"/>
                <a:gd name="T22" fmla="*/ 0 w 31"/>
                <a:gd name="T23" fmla="*/ 0 h 564"/>
                <a:gd name="T24" fmla="*/ 0 w 31"/>
                <a:gd name="T25" fmla="*/ 0 h 564"/>
                <a:gd name="T26" fmla="*/ 0 w 31"/>
                <a:gd name="T27" fmla="*/ 0 h 564"/>
                <a:gd name="T28" fmla="*/ 0 w 31"/>
                <a:gd name="T29" fmla="*/ 0 h 564"/>
                <a:gd name="T30" fmla="*/ 0 w 31"/>
                <a:gd name="T31" fmla="*/ 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564">
                  <a:moveTo>
                    <a:pt x="0" y="9"/>
                  </a:moveTo>
                  <a:cubicBezTo>
                    <a:pt x="0" y="550"/>
                    <a:pt x="0" y="550"/>
                    <a:pt x="0" y="550"/>
                  </a:cubicBezTo>
                  <a:cubicBezTo>
                    <a:pt x="0" y="557"/>
                    <a:pt x="13" y="562"/>
                    <a:pt x="31" y="56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14" y="20"/>
                    <a:pt x="1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75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7" name="iş1îḋè">
              <a:extLst>
                <a:ext uri="{FF2B5EF4-FFF2-40B4-BE49-F238E27FC236}">
                  <a16:creationId xmlns:a16="http://schemas.microsoft.com/office/drawing/2014/main" id="{E8BCCA01-99AA-4C0D-8CF0-75AF0D550726}"/>
                </a:ext>
              </a:extLst>
            </p:cNvPr>
            <p:cNvSpPr/>
            <p:nvPr/>
          </p:nvSpPr>
          <p:spPr bwMode="auto">
            <a:xfrm>
              <a:off x="3685648" y="4329853"/>
              <a:ext cx="45075" cy="18903"/>
            </a:xfrm>
            <a:custGeom>
              <a:avLst/>
              <a:gdLst>
                <a:gd name="T0" fmla="*/ 0 w 31"/>
                <a:gd name="T1" fmla="*/ 1 h 12"/>
                <a:gd name="T2" fmla="*/ 0 w 31"/>
                <a:gd name="T3" fmla="*/ 1 h 12"/>
                <a:gd name="T4" fmla="*/ 31 w 31"/>
                <a:gd name="T5" fmla="*/ 12 h 12"/>
                <a:gd name="T6" fmla="*/ 31 w 31"/>
                <a:gd name="T7" fmla="*/ 12 h 12"/>
                <a:gd name="T8" fmla="*/ 24 w 31"/>
                <a:gd name="T9" fmla="*/ 12 h 12"/>
                <a:gd name="T10" fmla="*/ 24 w 31"/>
                <a:gd name="T11" fmla="*/ 12 h 12"/>
                <a:gd name="T12" fmla="*/ 24 w 31"/>
                <a:gd name="T13" fmla="*/ 12 h 12"/>
                <a:gd name="T14" fmla="*/ 24 w 31"/>
                <a:gd name="T15" fmla="*/ 12 h 12"/>
                <a:gd name="T16" fmla="*/ 24 w 31"/>
                <a:gd name="T17" fmla="*/ 12 h 12"/>
                <a:gd name="T18" fmla="*/ 24 w 31"/>
                <a:gd name="T19" fmla="*/ 12 h 12"/>
                <a:gd name="T20" fmla="*/ 24 w 31"/>
                <a:gd name="T21" fmla="*/ 12 h 12"/>
                <a:gd name="T22" fmla="*/ 24 w 31"/>
                <a:gd name="T23" fmla="*/ 12 h 12"/>
                <a:gd name="T24" fmla="*/ 24 w 31"/>
                <a:gd name="T25" fmla="*/ 12 h 12"/>
                <a:gd name="T26" fmla="*/ 24 w 31"/>
                <a:gd name="T27" fmla="*/ 12 h 12"/>
                <a:gd name="T28" fmla="*/ 24 w 31"/>
                <a:gd name="T29" fmla="*/ 12 h 12"/>
                <a:gd name="T30" fmla="*/ 0 w 31"/>
                <a:gd name="T31" fmla="*/ 1 h 12"/>
                <a:gd name="T32" fmla="*/ 0 w 31"/>
                <a:gd name="T33" fmla="*/ 0 h 12"/>
                <a:gd name="T34" fmla="*/ 0 w 31"/>
                <a:gd name="T35" fmla="*/ 0 h 12"/>
                <a:gd name="T36" fmla="*/ 0 w 31"/>
                <a:gd name="T37" fmla="*/ 1 h 12"/>
                <a:gd name="T38" fmla="*/ 0 w 31"/>
                <a:gd name="T39" fmla="*/ 1 h 12"/>
                <a:gd name="T40" fmla="*/ 0 w 31"/>
                <a:gd name="T4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6"/>
                    <a:pt x="14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12"/>
                    <a:pt x="26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0" y="9"/>
                    <a:pt x="1" y="5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2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8" name="îṧ1idê">
              <a:extLst>
                <a:ext uri="{FF2B5EF4-FFF2-40B4-BE49-F238E27FC236}">
                  <a16:creationId xmlns:a16="http://schemas.microsoft.com/office/drawing/2014/main" id="{B494E90B-1B76-46FA-81A2-D6F75032152B}"/>
                </a:ext>
              </a:extLst>
            </p:cNvPr>
            <p:cNvSpPr/>
            <p:nvPr/>
          </p:nvSpPr>
          <p:spPr bwMode="auto">
            <a:xfrm>
              <a:off x="3685648" y="4331308"/>
              <a:ext cx="1454" cy="1454"/>
            </a:xfrm>
            <a:prstGeom prst="ellipse">
              <a:avLst/>
            </a:prstGeom>
            <a:solidFill>
              <a:srgbClr val="313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9" name="ïSlïḑe">
              <a:extLst>
                <a:ext uri="{FF2B5EF4-FFF2-40B4-BE49-F238E27FC236}">
                  <a16:creationId xmlns:a16="http://schemas.microsoft.com/office/drawing/2014/main" id="{C6B07087-B596-4523-AF81-5E760C97EF5E}"/>
                </a:ext>
              </a:extLst>
            </p:cNvPr>
            <p:cNvSpPr/>
            <p:nvPr/>
          </p:nvSpPr>
          <p:spPr bwMode="auto">
            <a:xfrm>
              <a:off x="3685648" y="4329853"/>
              <a:ext cx="45075" cy="33443"/>
            </a:xfrm>
            <a:custGeom>
              <a:avLst/>
              <a:gdLst>
                <a:gd name="T0" fmla="*/ 0 w 31"/>
                <a:gd name="T1" fmla="*/ 0 h 22"/>
                <a:gd name="T2" fmla="*/ 0 w 31"/>
                <a:gd name="T3" fmla="*/ 0 h 22"/>
                <a:gd name="T4" fmla="*/ 0 w 31"/>
                <a:gd name="T5" fmla="*/ 0 h 22"/>
                <a:gd name="T6" fmla="*/ 0 w 31"/>
                <a:gd name="T7" fmla="*/ 9 h 22"/>
                <a:gd name="T8" fmla="*/ 0 w 31"/>
                <a:gd name="T9" fmla="*/ 9 h 22"/>
                <a:gd name="T10" fmla="*/ 0 w 31"/>
                <a:gd name="T11" fmla="*/ 10 h 22"/>
                <a:gd name="T12" fmla="*/ 0 w 31"/>
                <a:gd name="T13" fmla="*/ 10 h 22"/>
                <a:gd name="T14" fmla="*/ 0 w 31"/>
                <a:gd name="T15" fmla="*/ 10 h 22"/>
                <a:gd name="T16" fmla="*/ 31 w 31"/>
                <a:gd name="T17" fmla="*/ 22 h 22"/>
                <a:gd name="T18" fmla="*/ 31 w 31"/>
                <a:gd name="T19" fmla="*/ 12 h 22"/>
                <a:gd name="T20" fmla="*/ 0 w 31"/>
                <a:gd name="T21" fmla="*/ 1 h 22"/>
                <a:gd name="T22" fmla="*/ 0 w 31"/>
                <a:gd name="T23" fmla="*/ 1 h 22"/>
                <a:gd name="T24" fmla="*/ 0 w 31"/>
                <a:gd name="T2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5"/>
                    <a:pt x="14" y="20"/>
                    <a:pt x="31" y="2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14" y="11"/>
                    <a:pt x="1" y="6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E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0" name="iṡlîde">
              <a:extLst>
                <a:ext uri="{FF2B5EF4-FFF2-40B4-BE49-F238E27FC236}">
                  <a16:creationId xmlns:a16="http://schemas.microsoft.com/office/drawing/2014/main" id="{FF434CE7-1E31-45E6-88ED-B5570FC4C946}"/>
                </a:ext>
              </a:extLst>
            </p:cNvPr>
            <p:cNvSpPr/>
            <p:nvPr/>
          </p:nvSpPr>
          <p:spPr bwMode="auto">
            <a:xfrm>
              <a:off x="3886302" y="4357480"/>
              <a:ext cx="458015" cy="245729"/>
            </a:xfrm>
            <a:custGeom>
              <a:avLst/>
              <a:gdLst>
                <a:gd name="T0" fmla="*/ 289 w 311"/>
                <a:gd name="T1" fmla="*/ 9 h 168"/>
                <a:gd name="T2" fmla="*/ 79 w 311"/>
                <a:gd name="T3" fmla="*/ 15 h 168"/>
                <a:gd name="T4" fmla="*/ 11 w 311"/>
                <a:gd name="T5" fmla="*/ 28 h 168"/>
                <a:gd name="T6" fmla="*/ 0 w 311"/>
                <a:gd name="T7" fmla="*/ 41 h 168"/>
                <a:gd name="T8" fmla="*/ 0 w 311"/>
                <a:gd name="T9" fmla="*/ 152 h 168"/>
                <a:gd name="T10" fmla="*/ 17 w 311"/>
                <a:gd name="T11" fmla="*/ 166 h 168"/>
                <a:gd name="T12" fmla="*/ 148 w 311"/>
                <a:gd name="T13" fmla="*/ 142 h 168"/>
                <a:gd name="T14" fmla="*/ 295 w 311"/>
                <a:gd name="T15" fmla="*/ 147 h 168"/>
                <a:gd name="T16" fmla="*/ 311 w 311"/>
                <a:gd name="T17" fmla="*/ 133 h 168"/>
                <a:gd name="T18" fmla="*/ 311 w 311"/>
                <a:gd name="T19" fmla="*/ 24 h 168"/>
                <a:gd name="T20" fmla="*/ 299 w 311"/>
                <a:gd name="T21" fmla="*/ 10 h 168"/>
                <a:gd name="T22" fmla="*/ 289 w 311"/>
                <a:gd name="T23" fmla="*/ 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1" h="168">
                  <a:moveTo>
                    <a:pt x="289" y="9"/>
                  </a:moveTo>
                  <a:cubicBezTo>
                    <a:pt x="248" y="3"/>
                    <a:pt x="176" y="0"/>
                    <a:pt x="79" y="15"/>
                  </a:cubicBezTo>
                  <a:cubicBezTo>
                    <a:pt x="60" y="18"/>
                    <a:pt x="28" y="24"/>
                    <a:pt x="11" y="28"/>
                  </a:cubicBezTo>
                  <a:cubicBezTo>
                    <a:pt x="4" y="29"/>
                    <a:pt x="0" y="35"/>
                    <a:pt x="0" y="41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1"/>
                    <a:pt x="8" y="168"/>
                    <a:pt x="17" y="166"/>
                  </a:cubicBezTo>
                  <a:cubicBezTo>
                    <a:pt x="56" y="157"/>
                    <a:pt x="99" y="145"/>
                    <a:pt x="148" y="142"/>
                  </a:cubicBezTo>
                  <a:cubicBezTo>
                    <a:pt x="190" y="139"/>
                    <a:pt x="232" y="138"/>
                    <a:pt x="295" y="147"/>
                  </a:cubicBezTo>
                  <a:cubicBezTo>
                    <a:pt x="303" y="148"/>
                    <a:pt x="311" y="142"/>
                    <a:pt x="311" y="133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11" y="17"/>
                    <a:pt x="306" y="11"/>
                    <a:pt x="299" y="10"/>
                  </a:cubicBezTo>
                  <a:cubicBezTo>
                    <a:pt x="296" y="10"/>
                    <a:pt x="292" y="9"/>
                    <a:pt x="289" y="9"/>
                  </a:cubicBezTo>
                </a:path>
              </a:pathLst>
            </a:custGeom>
            <a:solidFill>
              <a:srgbClr val="5D6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2952825" y="4515967"/>
            <a:ext cx="232642" cy="232643"/>
            <a:chOff x="2952825" y="4515967"/>
            <a:chExt cx="232642" cy="232643"/>
          </a:xfrm>
        </p:grpSpPr>
        <p:sp>
          <p:nvSpPr>
            <p:cNvPr id="432" name="iṡḷiḋe">
              <a:extLst>
                <a:ext uri="{FF2B5EF4-FFF2-40B4-BE49-F238E27FC236}">
                  <a16:creationId xmlns:a16="http://schemas.microsoft.com/office/drawing/2014/main" id="{73D3C2AE-1C6F-4873-9C4B-90B2A81B1FDA}"/>
                </a:ext>
              </a:extLst>
            </p:cNvPr>
            <p:cNvSpPr/>
            <p:nvPr/>
          </p:nvSpPr>
          <p:spPr bwMode="auto">
            <a:xfrm>
              <a:off x="2971727" y="4568312"/>
              <a:ext cx="213740" cy="180298"/>
            </a:xfrm>
            <a:custGeom>
              <a:avLst/>
              <a:gdLst>
                <a:gd name="T0" fmla="*/ 144 w 145"/>
                <a:gd name="T1" fmla="*/ 89 h 123"/>
                <a:gd name="T2" fmla="*/ 145 w 145"/>
                <a:gd name="T3" fmla="*/ 84 h 123"/>
                <a:gd name="T4" fmla="*/ 130 w 145"/>
                <a:gd name="T5" fmla="*/ 49 h 123"/>
                <a:gd name="T6" fmla="*/ 126 w 145"/>
                <a:gd name="T7" fmla="*/ 26 h 123"/>
                <a:gd name="T8" fmla="*/ 77 w 145"/>
                <a:gd name="T9" fmla="*/ 13 h 123"/>
                <a:gd name="T10" fmla="*/ 61 w 145"/>
                <a:gd name="T11" fmla="*/ 2 h 123"/>
                <a:gd name="T12" fmla="*/ 56 w 145"/>
                <a:gd name="T13" fmla="*/ 6 h 123"/>
                <a:gd name="T14" fmla="*/ 114 w 145"/>
                <a:gd name="T15" fmla="*/ 121 h 123"/>
                <a:gd name="T16" fmla="*/ 127 w 145"/>
                <a:gd name="T17" fmla="*/ 119 h 123"/>
                <a:gd name="T18" fmla="*/ 140 w 145"/>
                <a:gd name="T19" fmla="*/ 101 h 123"/>
                <a:gd name="T20" fmla="*/ 144 w 145"/>
                <a:gd name="T21" fmla="*/ 8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23">
                  <a:moveTo>
                    <a:pt x="144" y="89"/>
                  </a:moveTo>
                  <a:cubicBezTo>
                    <a:pt x="145" y="87"/>
                    <a:pt x="145" y="85"/>
                    <a:pt x="145" y="84"/>
                  </a:cubicBezTo>
                  <a:cubicBezTo>
                    <a:pt x="144" y="69"/>
                    <a:pt x="135" y="62"/>
                    <a:pt x="130" y="49"/>
                  </a:cubicBezTo>
                  <a:cubicBezTo>
                    <a:pt x="128" y="43"/>
                    <a:pt x="139" y="30"/>
                    <a:pt x="126" y="26"/>
                  </a:cubicBezTo>
                  <a:cubicBezTo>
                    <a:pt x="112" y="23"/>
                    <a:pt x="86" y="25"/>
                    <a:pt x="77" y="13"/>
                  </a:cubicBezTo>
                  <a:cubicBezTo>
                    <a:pt x="73" y="8"/>
                    <a:pt x="68" y="0"/>
                    <a:pt x="61" y="2"/>
                  </a:cubicBezTo>
                  <a:cubicBezTo>
                    <a:pt x="59" y="3"/>
                    <a:pt x="57" y="4"/>
                    <a:pt x="56" y="6"/>
                  </a:cubicBezTo>
                  <a:cubicBezTo>
                    <a:pt x="0" y="59"/>
                    <a:pt x="54" y="123"/>
                    <a:pt x="114" y="121"/>
                  </a:cubicBezTo>
                  <a:cubicBezTo>
                    <a:pt x="119" y="121"/>
                    <a:pt x="123" y="121"/>
                    <a:pt x="127" y="119"/>
                  </a:cubicBezTo>
                  <a:cubicBezTo>
                    <a:pt x="134" y="115"/>
                    <a:pt x="137" y="108"/>
                    <a:pt x="140" y="101"/>
                  </a:cubicBezTo>
                  <a:cubicBezTo>
                    <a:pt x="142" y="97"/>
                    <a:pt x="143" y="93"/>
                    <a:pt x="144" y="89"/>
                  </a:cubicBezTo>
                </a:path>
              </a:pathLst>
            </a:custGeom>
            <a:solidFill>
              <a:srgbClr val="B97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3" name="îs1íḑê">
              <a:extLst>
                <a:ext uri="{FF2B5EF4-FFF2-40B4-BE49-F238E27FC236}">
                  <a16:creationId xmlns:a16="http://schemas.microsoft.com/office/drawing/2014/main" id="{C98F6934-138C-4655-B67F-F5F710D2DE16}"/>
                </a:ext>
              </a:extLst>
            </p:cNvPr>
            <p:cNvSpPr/>
            <p:nvPr/>
          </p:nvSpPr>
          <p:spPr bwMode="auto">
            <a:xfrm>
              <a:off x="2952825" y="4515967"/>
              <a:ext cx="174482" cy="205016"/>
            </a:xfrm>
            <a:custGeom>
              <a:avLst/>
              <a:gdLst>
                <a:gd name="T0" fmla="*/ 51 w 118"/>
                <a:gd name="T1" fmla="*/ 134 h 140"/>
                <a:gd name="T2" fmla="*/ 12 w 118"/>
                <a:gd name="T3" fmla="*/ 123 h 140"/>
                <a:gd name="T4" fmla="*/ 2 w 118"/>
                <a:gd name="T5" fmla="*/ 81 h 140"/>
                <a:gd name="T6" fmla="*/ 20 w 118"/>
                <a:gd name="T7" fmla="*/ 40 h 140"/>
                <a:gd name="T8" fmla="*/ 58 w 118"/>
                <a:gd name="T9" fmla="*/ 5 h 140"/>
                <a:gd name="T10" fmla="*/ 86 w 118"/>
                <a:gd name="T11" fmla="*/ 1 h 140"/>
                <a:gd name="T12" fmla="*/ 105 w 118"/>
                <a:gd name="T13" fmla="*/ 5 h 140"/>
                <a:gd name="T14" fmla="*/ 111 w 118"/>
                <a:gd name="T15" fmla="*/ 18 h 140"/>
                <a:gd name="T16" fmla="*/ 93 w 118"/>
                <a:gd name="T17" fmla="*/ 73 h 140"/>
                <a:gd name="T18" fmla="*/ 51 w 118"/>
                <a:gd name="T19" fmla="*/ 1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40">
                  <a:moveTo>
                    <a:pt x="51" y="134"/>
                  </a:moveTo>
                  <a:cubicBezTo>
                    <a:pt x="38" y="140"/>
                    <a:pt x="21" y="134"/>
                    <a:pt x="12" y="123"/>
                  </a:cubicBezTo>
                  <a:cubicBezTo>
                    <a:pt x="2" y="111"/>
                    <a:pt x="0" y="95"/>
                    <a:pt x="2" y="81"/>
                  </a:cubicBezTo>
                  <a:cubicBezTo>
                    <a:pt x="4" y="66"/>
                    <a:pt x="11" y="53"/>
                    <a:pt x="20" y="40"/>
                  </a:cubicBezTo>
                  <a:cubicBezTo>
                    <a:pt x="29" y="25"/>
                    <a:pt x="41" y="11"/>
                    <a:pt x="58" y="5"/>
                  </a:cubicBezTo>
                  <a:cubicBezTo>
                    <a:pt x="67" y="2"/>
                    <a:pt x="77" y="1"/>
                    <a:pt x="86" y="1"/>
                  </a:cubicBezTo>
                  <a:cubicBezTo>
                    <a:pt x="93" y="0"/>
                    <a:pt x="100" y="1"/>
                    <a:pt x="105" y="5"/>
                  </a:cubicBezTo>
                  <a:cubicBezTo>
                    <a:pt x="109" y="9"/>
                    <a:pt x="110" y="13"/>
                    <a:pt x="111" y="18"/>
                  </a:cubicBezTo>
                  <a:cubicBezTo>
                    <a:pt x="118" y="48"/>
                    <a:pt x="112" y="53"/>
                    <a:pt x="93" y="73"/>
                  </a:cubicBezTo>
                  <a:cubicBezTo>
                    <a:pt x="75" y="90"/>
                    <a:pt x="62" y="112"/>
                    <a:pt x="51" y="1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34" name="Group 433"/>
          <p:cNvGrpSpPr/>
          <p:nvPr/>
        </p:nvGrpSpPr>
        <p:grpSpPr>
          <a:xfrm>
            <a:off x="4339954" y="4593030"/>
            <a:ext cx="231189" cy="234097"/>
            <a:chOff x="4339954" y="4593030"/>
            <a:chExt cx="231189" cy="234097"/>
          </a:xfrm>
        </p:grpSpPr>
        <p:sp>
          <p:nvSpPr>
            <p:cNvPr id="435" name="ïS1ïḓe">
              <a:extLst>
                <a:ext uri="{FF2B5EF4-FFF2-40B4-BE49-F238E27FC236}">
                  <a16:creationId xmlns:a16="http://schemas.microsoft.com/office/drawing/2014/main" id="{B69AAF66-C448-4D65-9993-CF1956DFE1B2}"/>
                </a:ext>
              </a:extLst>
            </p:cNvPr>
            <p:cNvSpPr/>
            <p:nvPr/>
          </p:nvSpPr>
          <p:spPr bwMode="auto">
            <a:xfrm>
              <a:off x="4339954" y="4646829"/>
              <a:ext cx="210832" cy="180298"/>
            </a:xfrm>
            <a:custGeom>
              <a:avLst/>
              <a:gdLst>
                <a:gd name="T0" fmla="*/ 0 w 144"/>
                <a:gd name="T1" fmla="*/ 89 h 123"/>
                <a:gd name="T2" fmla="*/ 0 w 144"/>
                <a:gd name="T3" fmla="*/ 84 h 123"/>
                <a:gd name="T4" fmla="*/ 14 w 144"/>
                <a:gd name="T5" fmla="*/ 49 h 123"/>
                <a:gd name="T6" fmla="*/ 19 w 144"/>
                <a:gd name="T7" fmla="*/ 26 h 123"/>
                <a:gd name="T8" fmla="*/ 68 w 144"/>
                <a:gd name="T9" fmla="*/ 13 h 123"/>
                <a:gd name="T10" fmla="*/ 83 w 144"/>
                <a:gd name="T11" fmla="*/ 2 h 123"/>
                <a:gd name="T12" fmla="*/ 89 w 144"/>
                <a:gd name="T13" fmla="*/ 6 h 123"/>
                <a:gd name="T14" fmla="*/ 30 w 144"/>
                <a:gd name="T15" fmla="*/ 121 h 123"/>
                <a:gd name="T16" fmla="*/ 18 w 144"/>
                <a:gd name="T17" fmla="*/ 119 h 123"/>
                <a:gd name="T18" fmla="*/ 5 w 144"/>
                <a:gd name="T19" fmla="*/ 101 h 123"/>
                <a:gd name="T20" fmla="*/ 0 w 144"/>
                <a:gd name="T21" fmla="*/ 8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23">
                  <a:moveTo>
                    <a:pt x="0" y="89"/>
                  </a:moveTo>
                  <a:cubicBezTo>
                    <a:pt x="0" y="87"/>
                    <a:pt x="0" y="85"/>
                    <a:pt x="0" y="84"/>
                  </a:cubicBezTo>
                  <a:cubicBezTo>
                    <a:pt x="0" y="70"/>
                    <a:pt x="9" y="62"/>
                    <a:pt x="14" y="49"/>
                  </a:cubicBezTo>
                  <a:cubicBezTo>
                    <a:pt x="16" y="43"/>
                    <a:pt x="6" y="30"/>
                    <a:pt x="19" y="26"/>
                  </a:cubicBezTo>
                  <a:cubicBezTo>
                    <a:pt x="32" y="23"/>
                    <a:pt x="58" y="25"/>
                    <a:pt x="68" y="13"/>
                  </a:cubicBezTo>
                  <a:cubicBezTo>
                    <a:pt x="72" y="8"/>
                    <a:pt x="77" y="0"/>
                    <a:pt x="83" y="2"/>
                  </a:cubicBezTo>
                  <a:cubicBezTo>
                    <a:pt x="85" y="3"/>
                    <a:pt x="87" y="4"/>
                    <a:pt x="89" y="6"/>
                  </a:cubicBezTo>
                  <a:cubicBezTo>
                    <a:pt x="144" y="59"/>
                    <a:pt x="90" y="123"/>
                    <a:pt x="30" y="121"/>
                  </a:cubicBezTo>
                  <a:cubicBezTo>
                    <a:pt x="25" y="121"/>
                    <a:pt x="22" y="121"/>
                    <a:pt x="18" y="119"/>
                  </a:cubicBezTo>
                  <a:cubicBezTo>
                    <a:pt x="11" y="115"/>
                    <a:pt x="8" y="108"/>
                    <a:pt x="5" y="101"/>
                  </a:cubicBezTo>
                  <a:cubicBezTo>
                    <a:pt x="3" y="97"/>
                    <a:pt x="1" y="93"/>
                    <a:pt x="0" y="89"/>
                  </a:cubicBezTo>
                </a:path>
              </a:pathLst>
            </a:custGeom>
            <a:solidFill>
              <a:srgbClr val="B97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6" name="ï$ḻiḋé">
              <a:extLst>
                <a:ext uri="{FF2B5EF4-FFF2-40B4-BE49-F238E27FC236}">
                  <a16:creationId xmlns:a16="http://schemas.microsoft.com/office/drawing/2014/main" id="{1BDDC625-8E5C-4DBF-8131-797A922C7113}"/>
                </a:ext>
              </a:extLst>
            </p:cNvPr>
            <p:cNvSpPr/>
            <p:nvPr/>
          </p:nvSpPr>
          <p:spPr bwMode="auto">
            <a:xfrm>
              <a:off x="4398115" y="4593030"/>
              <a:ext cx="173028" cy="206470"/>
            </a:xfrm>
            <a:custGeom>
              <a:avLst/>
              <a:gdLst>
                <a:gd name="T0" fmla="*/ 66 w 118"/>
                <a:gd name="T1" fmla="*/ 134 h 140"/>
                <a:gd name="T2" fmla="*/ 106 w 118"/>
                <a:gd name="T3" fmla="*/ 123 h 140"/>
                <a:gd name="T4" fmla="*/ 115 w 118"/>
                <a:gd name="T5" fmla="*/ 81 h 140"/>
                <a:gd name="T6" fmla="*/ 98 w 118"/>
                <a:gd name="T7" fmla="*/ 40 h 140"/>
                <a:gd name="T8" fmla="*/ 60 w 118"/>
                <a:gd name="T9" fmla="*/ 5 h 140"/>
                <a:gd name="T10" fmla="*/ 31 w 118"/>
                <a:gd name="T11" fmla="*/ 1 h 140"/>
                <a:gd name="T12" fmla="*/ 12 w 118"/>
                <a:gd name="T13" fmla="*/ 5 h 140"/>
                <a:gd name="T14" fmla="*/ 7 w 118"/>
                <a:gd name="T15" fmla="*/ 18 h 140"/>
                <a:gd name="T16" fmla="*/ 25 w 118"/>
                <a:gd name="T17" fmla="*/ 73 h 140"/>
                <a:gd name="T18" fmla="*/ 66 w 118"/>
                <a:gd name="T19" fmla="*/ 1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40">
                  <a:moveTo>
                    <a:pt x="66" y="134"/>
                  </a:moveTo>
                  <a:cubicBezTo>
                    <a:pt x="80" y="140"/>
                    <a:pt x="96" y="134"/>
                    <a:pt x="106" y="123"/>
                  </a:cubicBezTo>
                  <a:cubicBezTo>
                    <a:pt x="115" y="111"/>
                    <a:pt x="118" y="95"/>
                    <a:pt x="115" y="81"/>
                  </a:cubicBezTo>
                  <a:cubicBezTo>
                    <a:pt x="113" y="66"/>
                    <a:pt x="106" y="53"/>
                    <a:pt x="98" y="40"/>
                  </a:cubicBezTo>
                  <a:cubicBezTo>
                    <a:pt x="88" y="25"/>
                    <a:pt x="76" y="11"/>
                    <a:pt x="60" y="5"/>
                  </a:cubicBezTo>
                  <a:cubicBezTo>
                    <a:pt x="51" y="2"/>
                    <a:pt x="41" y="1"/>
                    <a:pt x="31" y="1"/>
                  </a:cubicBezTo>
                  <a:cubicBezTo>
                    <a:pt x="24" y="0"/>
                    <a:pt x="17" y="1"/>
                    <a:pt x="12" y="5"/>
                  </a:cubicBezTo>
                  <a:cubicBezTo>
                    <a:pt x="9" y="9"/>
                    <a:pt x="8" y="14"/>
                    <a:pt x="7" y="18"/>
                  </a:cubicBezTo>
                  <a:cubicBezTo>
                    <a:pt x="0" y="48"/>
                    <a:pt x="5" y="53"/>
                    <a:pt x="25" y="73"/>
                  </a:cubicBezTo>
                  <a:cubicBezTo>
                    <a:pt x="42" y="90"/>
                    <a:pt x="55" y="112"/>
                    <a:pt x="66" y="1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5112035" y="2893288"/>
            <a:ext cx="219557" cy="212287"/>
            <a:chOff x="5112035" y="2893288"/>
            <a:chExt cx="219557" cy="212287"/>
          </a:xfrm>
        </p:grpSpPr>
        <p:sp>
          <p:nvSpPr>
            <p:cNvPr id="438" name="iṡḷídè">
              <a:extLst>
                <a:ext uri="{FF2B5EF4-FFF2-40B4-BE49-F238E27FC236}">
                  <a16:creationId xmlns:a16="http://schemas.microsoft.com/office/drawing/2014/main" id="{4BC38C25-98C6-474C-BB38-DA9D804A0BA6}"/>
                </a:ext>
              </a:extLst>
            </p:cNvPr>
            <p:cNvSpPr/>
            <p:nvPr/>
          </p:nvSpPr>
          <p:spPr bwMode="auto">
            <a:xfrm>
              <a:off x="5126575" y="2912191"/>
              <a:ext cx="148309" cy="193384"/>
            </a:xfrm>
            <a:custGeom>
              <a:avLst/>
              <a:gdLst>
                <a:gd name="T0" fmla="*/ 30 w 101"/>
                <a:gd name="T1" fmla="*/ 122 h 132"/>
                <a:gd name="T2" fmla="*/ 27 w 101"/>
                <a:gd name="T3" fmla="*/ 119 h 132"/>
                <a:gd name="T4" fmla="*/ 16 w 101"/>
                <a:gd name="T5" fmla="*/ 92 h 132"/>
                <a:gd name="T6" fmla="*/ 6 w 101"/>
                <a:gd name="T7" fmla="*/ 77 h 132"/>
                <a:gd name="T8" fmla="*/ 21 w 101"/>
                <a:gd name="T9" fmla="*/ 61 h 132"/>
                <a:gd name="T10" fmla="*/ 32 w 101"/>
                <a:gd name="T11" fmla="*/ 21 h 132"/>
                <a:gd name="T12" fmla="*/ 83 w 101"/>
                <a:gd name="T13" fmla="*/ 16 h 132"/>
                <a:gd name="T14" fmla="*/ 82 w 101"/>
                <a:gd name="T15" fmla="*/ 39 h 132"/>
                <a:gd name="T16" fmla="*/ 95 w 101"/>
                <a:gd name="T17" fmla="*/ 64 h 132"/>
                <a:gd name="T18" fmla="*/ 100 w 101"/>
                <a:gd name="T19" fmla="*/ 93 h 132"/>
                <a:gd name="T20" fmla="*/ 68 w 101"/>
                <a:gd name="T21" fmla="*/ 127 h 132"/>
                <a:gd name="T22" fmla="*/ 58 w 101"/>
                <a:gd name="T23" fmla="*/ 132 h 132"/>
                <a:gd name="T24" fmla="*/ 40 w 101"/>
                <a:gd name="T25" fmla="*/ 127 h 132"/>
                <a:gd name="T26" fmla="*/ 30 w 101"/>
                <a:gd name="T27" fmla="*/ 12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32">
                  <a:moveTo>
                    <a:pt x="30" y="122"/>
                  </a:moveTo>
                  <a:cubicBezTo>
                    <a:pt x="29" y="121"/>
                    <a:pt x="27" y="120"/>
                    <a:pt x="27" y="119"/>
                  </a:cubicBezTo>
                  <a:cubicBezTo>
                    <a:pt x="19" y="111"/>
                    <a:pt x="21" y="102"/>
                    <a:pt x="16" y="92"/>
                  </a:cubicBezTo>
                  <a:cubicBezTo>
                    <a:pt x="14" y="88"/>
                    <a:pt x="0" y="85"/>
                    <a:pt x="6" y="77"/>
                  </a:cubicBezTo>
                  <a:cubicBezTo>
                    <a:pt x="9" y="74"/>
                    <a:pt x="16" y="68"/>
                    <a:pt x="21" y="61"/>
                  </a:cubicBezTo>
                  <a:cubicBezTo>
                    <a:pt x="31" y="50"/>
                    <a:pt x="22" y="34"/>
                    <a:pt x="32" y="21"/>
                  </a:cubicBezTo>
                  <a:cubicBezTo>
                    <a:pt x="41" y="10"/>
                    <a:pt x="72" y="0"/>
                    <a:pt x="83" y="16"/>
                  </a:cubicBezTo>
                  <a:cubicBezTo>
                    <a:pt x="87" y="22"/>
                    <a:pt x="82" y="32"/>
                    <a:pt x="82" y="39"/>
                  </a:cubicBezTo>
                  <a:cubicBezTo>
                    <a:pt x="84" y="48"/>
                    <a:pt x="92" y="55"/>
                    <a:pt x="95" y="64"/>
                  </a:cubicBezTo>
                  <a:cubicBezTo>
                    <a:pt x="99" y="73"/>
                    <a:pt x="101" y="84"/>
                    <a:pt x="100" y="93"/>
                  </a:cubicBezTo>
                  <a:cubicBezTo>
                    <a:pt x="99" y="109"/>
                    <a:pt x="82" y="118"/>
                    <a:pt x="68" y="127"/>
                  </a:cubicBezTo>
                  <a:cubicBezTo>
                    <a:pt x="65" y="130"/>
                    <a:pt x="62" y="131"/>
                    <a:pt x="58" y="132"/>
                  </a:cubicBezTo>
                  <a:cubicBezTo>
                    <a:pt x="52" y="132"/>
                    <a:pt x="46" y="130"/>
                    <a:pt x="40" y="127"/>
                  </a:cubicBezTo>
                  <a:cubicBezTo>
                    <a:pt x="36" y="126"/>
                    <a:pt x="33" y="124"/>
                    <a:pt x="30" y="122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9" name="iṣlîďè">
              <a:extLst>
                <a:ext uri="{FF2B5EF4-FFF2-40B4-BE49-F238E27FC236}">
                  <a16:creationId xmlns:a16="http://schemas.microsoft.com/office/drawing/2014/main" id="{FB457E7B-1035-4C61-8035-43961A88621C}"/>
                </a:ext>
              </a:extLst>
            </p:cNvPr>
            <p:cNvSpPr/>
            <p:nvPr/>
          </p:nvSpPr>
          <p:spPr bwMode="auto">
            <a:xfrm>
              <a:off x="5112035" y="2893288"/>
              <a:ext cx="219557" cy="127953"/>
            </a:xfrm>
            <a:custGeom>
              <a:avLst/>
              <a:gdLst>
                <a:gd name="T0" fmla="*/ 129 w 149"/>
                <a:gd name="T1" fmla="*/ 87 h 87"/>
                <a:gd name="T2" fmla="*/ 147 w 149"/>
                <a:gd name="T3" fmla="*/ 50 h 87"/>
                <a:gd name="T4" fmla="*/ 122 w 149"/>
                <a:gd name="T5" fmla="*/ 16 h 87"/>
                <a:gd name="T6" fmla="*/ 81 w 149"/>
                <a:gd name="T7" fmla="*/ 3 h 87"/>
                <a:gd name="T8" fmla="*/ 31 w 149"/>
                <a:gd name="T9" fmla="*/ 8 h 87"/>
                <a:gd name="T10" fmla="*/ 9 w 149"/>
                <a:gd name="T11" fmla="*/ 26 h 87"/>
                <a:gd name="T12" fmla="*/ 0 w 149"/>
                <a:gd name="T13" fmla="*/ 43 h 87"/>
                <a:gd name="T14" fmla="*/ 6 w 149"/>
                <a:gd name="T15" fmla="*/ 55 h 87"/>
                <a:gd name="T16" fmla="*/ 57 w 149"/>
                <a:gd name="T17" fmla="*/ 77 h 87"/>
                <a:gd name="T18" fmla="*/ 129 w 149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87">
                  <a:moveTo>
                    <a:pt x="129" y="87"/>
                  </a:moveTo>
                  <a:cubicBezTo>
                    <a:pt x="142" y="81"/>
                    <a:pt x="149" y="65"/>
                    <a:pt x="147" y="50"/>
                  </a:cubicBezTo>
                  <a:cubicBezTo>
                    <a:pt x="144" y="36"/>
                    <a:pt x="134" y="24"/>
                    <a:pt x="122" y="16"/>
                  </a:cubicBezTo>
                  <a:cubicBezTo>
                    <a:pt x="110" y="8"/>
                    <a:pt x="95" y="5"/>
                    <a:pt x="81" y="3"/>
                  </a:cubicBezTo>
                  <a:cubicBezTo>
                    <a:pt x="64" y="0"/>
                    <a:pt x="46" y="0"/>
                    <a:pt x="31" y="8"/>
                  </a:cubicBezTo>
                  <a:cubicBezTo>
                    <a:pt x="22" y="12"/>
                    <a:pt x="15" y="19"/>
                    <a:pt x="9" y="26"/>
                  </a:cubicBezTo>
                  <a:cubicBezTo>
                    <a:pt x="4" y="31"/>
                    <a:pt x="0" y="36"/>
                    <a:pt x="0" y="43"/>
                  </a:cubicBezTo>
                  <a:cubicBezTo>
                    <a:pt x="0" y="48"/>
                    <a:pt x="3" y="52"/>
                    <a:pt x="6" y="55"/>
                  </a:cubicBezTo>
                  <a:cubicBezTo>
                    <a:pt x="23" y="80"/>
                    <a:pt x="30" y="79"/>
                    <a:pt x="57" y="77"/>
                  </a:cubicBezTo>
                  <a:cubicBezTo>
                    <a:pt x="82" y="76"/>
                    <a:pt x="106" y="81"/>
                    <a:pt x="129" y="87"/>
                  </a:cubicBezTo>
                </a:path>
              </a:pathLst>
            </a:custGeom>
            <a:solidFill>
              <a:srgbClr val="8C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40" name="Group 439"/>
          <p:cNvGrpSpPr/>
          <p:nvPr/>
        </p:nvGrpSpPr>
        <p:grpSpPr>
          <a:xfrm>
            <a:off x="4146570" y="2854030"/>
            <a:ext cx="223918" cy="210832"/>
            <a:chOff x="4146570" y="2854030"/>
            <a:chExt cx="223918" cy="210832"/>
          </a:xfrm>
        </p:grpSpPr>
        <p:sp>
          <p:nvSpPr>
            <p:cNvPr id="441" name="íŝḷîḍe">
              <a:extLst>
                <a:ext uri="{FF2B5EF4-FFF2-40B4-BE49-F238E27FC236}">
                  <a16:creationId xmlns:a16="http://schemas.microsoft.com/office/drawing/2014/main" id="{D6D4D15B-D448-4C1F-A2B3-417E071FEC0A}"/>
                </a:ext>
              </a:extLst>
            </p:cNvPr>
            <p:cNvSpPr/>
            <p:nvPr/>
          </p:nvSpPr>
          <p:spPr bwMode="auto">
            <a:xfrm>
              <a:off x="4190190" y="2870024"/>
              <a:ext cx="151217" cy="194838"/>
            </a:xfrm>
            <a:custGeom>
              <a:avLst/>
              <a:gdLst>
                <a:gd name="T0" fmla="*/ 66 w 102"/>
                <a:gd name="T1" fmla="*/ 127 h 133"/>
                <a:gd name="T2" fmla="*/ 69 w 102"/>
                <a:gd name="T3" fmla="*/ 125 h 133"/>
                <a:gd name="T4" fmla="*/ 84 w 102"/>
                <a:gd name="T5" fmla="*/ 100 h 133"/>
                <a:gd name="T6" fmla="*/ 96 w 102"/>
                <a:gd name="T7" fmla="*/ 86 h 133"/>
                <a:gd name="T8" fmla="*/ 84 w 102"/>
                <a:gd name="T9" fmla="*/ 68 h 133"/>
                <a:gd name="T10" fmla="*/ 80 w 102"/>
                <a:gd name="T11" fmla="*/ 27 h 133"/>
                <a:gd name="T12" fmla="*/ 31 w 102"/>
                <a:gd name="T13" fmla="*/ 14 h 133"/>
                <a:gd name="T14" fmla="*/ 28 w 102"/>
                <a:gd name="T15" fmla="*/ 36 h 133"/>
                <a:gd name="T16" fmla="*/ 11 w 102"/>
                <a:gd name="T17" fmla="*/ 59 h 133"/>
                <a:gd name="T18" fmla="*/ 1 w 102"/>
                <a:gd name="T19" fmla="*/ 86 h 133"/>
                <a:gd name="T20" fmla="*/ 27 w 102"/>
                <a:gd name="T21" fmla="*/ 126 h 133"/>
                <a:gd name="T22" fmla="*/ 36 w 102"/>
                <a:gd name="T23" fmla="*/ 131 h 133"/>
                <a:gd name="T24" fmla="*/ 55 w 102"/>
                <a:gd name="T25" fmla="*/ 130 h 133"/>
                <a:gd name="T26" fmla="*/ 66 w 102"/>
                <a:gd name="T27" fmla="*/ 12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33">
                  <a:moveTo>
                    <a:pt x="66" y="127"/>
                  </a:moveTo>
                  <a:cubicBezTo>
                    <a:pt x="67" y="126"/>
                    <a:pt x="68" y="125"/>
                    <a:pt x="69" y="125"/>
                  </a:cubicBezTo>
                  <a:cubicBezTo>
                    <a:pt x="79" y="117"/>
                    <a:pt x="78" y="109"/>
                    <a:pt x="84" y="100"/>
                  </a:cubicBezTo>
                  <a:cubicBezTo>
                    <a:pt x="87" y="95"/>
                    <a:pt x="102" y="95"/>
                    <a:pt x="96" y="86"/>
                  </a:cubicBezTo>
                  <a:cubicBezTo>
                    <a:pt x="94" y="83"/>
                    <a:pt x="88" y="75"/>
                    <a:pt x="84" y="68"/>
                  </a:cubicBezTo>
                  <a:cubicBezTo>
                    <a:pt x="76" y="56"/>
                    <a:pt x="88" y="41"/>
                    <a:pt x="80" y="27"/>
                  </a:cubicBezTo>
                  <a:cubicBezTo>
                    <a:pt x="73" y="15"/>
                    <a:pt x="44" y="0"/>
                    <a:pt x="31" y="14"/>
                  </a:cubicBezTo>
                  <a:cubicBezTo>
                    <a:pt x="26" y="19"/>
                    <a:pt x="30" y="29"/>
                    <a:pt x="28" y="36"/>
                  </a:cubicBezTo>
                  <a:cubicBezTo>
                    <a:pt x="25" y="45"/>
                    <a:pt x="16" y="51"/>
                    <a:pt x="11" y="59"/>
                  </a:cubicBezTo>
                  <a:cubicBezTo>
                    <a:pt x="6" y="67"/>
                    <a:pt x="2" y="78"/>
                    <a:pt x="1" y="86"/>
                  </a:cubicBezTo>
                  <a:cubicBezTo>
                    <a:pt x="0" y="103"/>
                    <a:pt x="15" y="114"/>
                    <a:pt x="27" y="126"/>
                  </a:cubicBezTo>
                  <a:cubicBezTo>
                    <a:pt x="30" y="128"/>
                    <a:pt x="32" y="130"/>
                    <a:pt x="36" y="131"/>
                  </a:cubicBezTo>
                  <a:cubicBezTo>
                    <a:pt x="43" y="133"/>
                    <a:pt x="49" y="132"/>
                    <a:pt x="55" y="130"/>
                  </a:cubicBezTo>
                  <a:cubicBezTo>
                    <a:pt x="59" y="129"/>
                    <a:pt x="63" y="128"/>
                    <a:pt x="66" y="127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2" name="ïṥḷïḑê">
              <a:extLst>
                <a:ext uri="{FF2B5EF4-FFF2-40B4-BE49-F238E27FC236}">
                  <a16:creationId xmlns:a16="http://schemas.microsoft.com/office/drawing/2014/main" id="{0E19D82A-D035-42E9-98CB-6736131DB834}"/>
                </a:ext>
              </a:extLst>
            </p:cNvPr>
            <p:cNvSpPr/>
            <p:nvPr/>
          </p:nvSpPr>
          <p:spPr bwMode="auto">
            <a:xfrm>
              <a:off x="4146570" y="2854030"/>
              <a:ext cx="223918" cy="125045"/>
            </a:xfrm>
            <a:custGeom>
              <a:avLst/>
              <a:gdLst>
                <a:gd name="T0" fmla="*/ 15 w 152"/>
                <a:gd name="T1" fmla="*/ 76 h 86"/>
                <a:gd name="T2" fmla="*/ 4 w 152"/>
                <a:gd name="T3" fmla="*/ 37 h 86"/>
                <a:gd name="T4" fmla="*/ 34 w 152"/>
                <a:gd name="T5" fmla="*/ 7 h 86"/>
                <a:gd name="T6" fmla="*/ 77 w 152"/>
                <a:gd name="T7" fmla="*/ 0 h 86"/>
                <a:gd name="T8" fmla="*/ 126 w 152"/>
                <a:gd name="T9" fmla="*/ 14 h 86"/>
                <a:gd name="T10" fmla="*/ 145 w 152"/>
                <a:gd name="T11" fmla="*/ 35 h 86"/>
                <a:gd name="T12" fmla="*/ 150 w 152"/>
                <a:gd name="T13" fmla="*/ 53 h 86"/>
                <a:gd name="T14" fmla="*/ 143 w 152"/>
                <a:gd name="T15" fmla="*/ 65 h 86"/>
                <a:gd name="T16" fmla="*/ 88 w 152"/>
                <a:gd name="T17" fmla="*/ 78 h 86"/>
                <a:gd name="T18" fmla="*/ 15 w 152"/>
                <a:gd name="T19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86">
                  <a:moveTo>
                    <a:pt x="15" y="76"/>
                  </a:moveTo>
                  <a:cubicBezTo>
                    <a:pt x="4" y="67"/>
                    <a:pt x="0" y="50"/>
                    <a:pt x="4" y="37"/>
                  </a:cubicBezTo>
                  <a:cubicBezTo>
                    <a:pt x="9" y="23"/>
                    <a:pt x="21" y="12"/>
                    <a:pt x="34" y="7"/>
                  </a:cubicBezTo>
                  <a:cubicBezTo>
                    <a:pt x="48" y="1"/>
                    <a:pt x="63" y="0"/>
                    <a:pt x="77" y="0"/>
                  </a:cubicBezTo>
                  <a:cubicBezTo>
                    <a:pt x="94" y="1"/>
                    <a:pt x="112" y="3"/>
                    <a:pt x="126" y="14"/>
                  </a:cubicBezTo>
                  <a:cubicBezTo>
                    <a:pt x="134" y="20"/>
                    <a:pt x="139" y="27"/>
                    <a:pt x="145" y="35"/>
                  </a:cubicBezTo>
                  <a:cubicBezTo>
                    <a:pt x="148" y="41"/>
                    <a:pt x="152" y="47"/>
                    <a:pt x="150" y="53"/>
                  </a:cubicBezTo>
                  <a:cubicBezTo>
                    <a:pt x="149" y="58"/>
                    <a:pt x="146" y="62"/>
                    <a:pt x="143" y="65"/>
                  </a:cubicBezTo>
                  <a:cubicBezTo>
                    <a:pt x="121" y="86"/>
                    <a:pt x="115" y="84"/>
                    <a:pt x="88" y="78"/>
                  </a:cubicBezTo>
                  <a:cubicBezTo>
                    <a:pt x="64" y="73"/>
                    <a:pt x="40" y="73"/>
                    <a:pt x="15" y="76"/>
                  </a:cubicBezTo>
                </a:path>
              </a:pathLst>
            </a:custGeom>
            <a:solidFill>
              <a:srgbClr val="8C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43" name="i$ľiḓè">
            <a:extLst>
              <a:ext uri="{FF2B5EF4-FFF2-40B4-BE49-F238E27FC236}">
                <a16:creationId xmlns:a16="http://schemas.microsoft.com/office/drawing/2014/main" id="{FA48F51A-660F-4214-B23D-5DB5EAADD2F4}"/>
              </a:ext>
            </a:extLst>
          </p:cNvPr>
          <p:cNvSpPr/>
          <p:nvPr/>
        </p:nvSpPr>
        <p:spPr bwMode="auto">
          <a:xfrm>
            <a:off x="6042605" y="3451630"/>
            <a:ext cx="767719" cy="424572"/>
          </a:xfrm>
          <a:custGeom>
            <a:avLst/>
            <a:gdLst>
              <a:gd name="T0" fmla="*/ 507 w 522"/>
              <a:gd name="T1" fmla="*/ 208 h 290"/>
              <a:gd name="T2" fmla="*/ 504 w 522"/>
              <a:gd name="T3" fmla="*/ 205 h 290"/>
              <a:gd name="T4" fmla="*/ 470 w 522"/>
              <a:gd name="T5" fmla="*/ 199 h 290"/>
              <a:gd name="T6" fmla="*/ 451 w 522"/>
              <a:gd name="T7" fmla="*/ 191 h 290"/>
              <a:gd name="T8" fmla="*/ 433 w 522"/>
              <a:gd name="T9" fmla="*/ 209 h 290"/>
              <a:gd name="T10" fmla="*/ 388 w 522"/>
              <a:gd name="T11" fmla="*/ 226 h 290"/>
              <a:gd name="T12" fmla="*/ 202 w 522"/>
              <a:gd name="T13" fmla="*/ 213 h 290"/>
              <a:gd name="T14" fmla="*/ 192 w 522"/>
              <a:gd name="T15" fmla="*/ 209 h 290"/>
              <a:gd name="T16" fmla="*/ 186 w 522"/>
              <a:gd name="T17" fmla="*/ 192 h 290"/>
              <a:gd name="T18" fmla="*/ 171 w 522"/>
              <a:gd name="T19" fmla="*/ 105 h 290"/>
              <a:gd name="T20" fmla="*/ 137 w 522"/>
              <a:gd name="T21" fmla="*/ 34 h 290"/>
              <a:gd name="T22" fmla="*/ 68 w 522"/>
              <a:gd name="T23" fmla="*/ 4 h 290"/>
              <a:gd name="T24" fmla="*/ 21 w 522"/>
              <a:gd name="T25" fmla="*/ 37 h 290"/>
              <a:gd name="T26" fmla="*/ 67 w 522"/>
              <a:gd name="T27" fmla="*/ 172 h 290"/>
              <a:gd name="T28" fmla="*/ 134 w 522"/>
              <a:gd name="T29" fmla="*/ 271 h 290"/>
              <a:gd name="T30" fmla="*/ 144 w 522"/>
              <a:gd name="T31" fmla="*/ 281 h 290"/>
              <a:gd name="T32" fmla="*/ 159 w 522"/>
              <a:gd name="T33" fmla="*/ 284 h 290"/>
              <a:gd name="T34" fmla="*/ 361 w 522"/>
              <a:gd name="T35" fmla="*/ 287 h 290"/>
              <a:gd name="T36" fmla="*/ 413 w 522"/>
              <a:gd name="T37" fmla="*/ 276 h 290"/>
              <a:gd name="T38" fmla="*/ 443 w 522"/>
              <a:gd name="T39" fmla="*/ 286 h 290"/>
              <a:gd name="T40" fmla="*/ 477 w 522"/>
              <a:gd name="T41" fmla="*/ 286 h 290"/>
              <a:gd name="T42" fmla="*/ 517 w 522"/>
              <a:gd name="T43" fmla="*/ 248 h 290"/>
              <a:gd name="T44" fmla="*/ 521 w 522"/>
              <a:gd name="T45" fmla="*/ 237 h 290"/>
              <a:gd name="T46" fmla="*/ 514 w 522"/>
              <a:gd name="T47" fmla="*/ 218 h 290"/>
              <a:gd name="T48" fmla="*/ 507 w 522"/>
              <a:gd name="T49" fmla="*/ 208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22" h="290">
                <a:moveTo>
                  <a:pt x="507" y="208"/>
                </a:moveTo>
                <a:cubicBezTo>
                  <a:pt x="506" y="207"/>
                  <a:pt x="505" y="206"/>
                  <a:pt x="504" y="205"/>
                </a:cubicBezTo>
                <a:cubicBezTo>
                  <a:pt x="493" y="199"/>
                  <a:pt x="483" y="202"/>
                  <a:pt x="470" y="199"/>
                </a:cubicBezTo>
                <a:cubicBezTo>
                  <a:pt x="464" y="197"/>
                  <a:pt x="460" y="183"/>
                  <a:pt x="451" y="191"/>
                </a:cubicBezTo>
                <a:cubicBezTo>
                  <a:pt x="447" y="194"/>
                  <a:pt x="440" y="203"/>
                  <a:pt x="433" y="209"/>
                </a:cubicBezTo>
                <a:cubicBezTo>
                  <a:pt x="423" y="219"/>
                  <a:pt x="404" y="225"/>
                  <a:pt x="388" y="226"/>
                </a:cubicBezTo>
                <a:cubicBezTo>
                  <a:pt x="326" y="234"/>
                  <a:pt x="264" y="224"/>
                  <a:pt x="202" y="213"/>
                </a:cubicBezTo>
                <a:cubicBezTo>
                  <a:pt x="199" y="212"/>
                  <a:pt x="195" y="212"/>
                  <a:pt x="192" y="209"/>
                </a:cubicBezTo>
                <a:cubicBezTo>
                  <a:pt x="187" y="205"/>
                  <a:pt x="187" y="198"/>
                  <a:pt x="186" y="192"/>
                </a:cubicBezTo>
                <a:cubicBezTo>
                  <a:pt x="184" y="162"/>
                  <a:pt x="179" y="133"/>
                  <a:pt x="171" y="105"/>
                </a:cubicBezTo>
                <a:cubicBezTo>
                  <a:pt x="164" y="79"/>
                  <a:pt x="155" y="54"/>
                  <a:pt x="137" y="34"/>
                </a:cubicBezTo>
                <a:cubicBezTo>
                  <a:pt x="120" y="14"/>
                  <a:pt x="94" y="0"/>
                  <a:pt x="68" y="4"/>
                </a:cubicBezTo>
                <a:cubicBezTo>
                  <a:pt x="48" y="7"/>
                  <a:pt x="30" y="20"/>
                  <a:pt x="21" y="37"/>
                </a:cubicBezTo>
                <a:cubicBezTo>
                  <a:pt x="0" y="81"/>
                  <a:pt x="46" y="135"/>
                  <a:pt x="67" y="172"/>
                </a:cubicBezTo>
                <a:cubicBezTo>
                  <a:pt x="87" y="206"/>
                  <a:pt x="109" y="239"/>
                  <a:pt x="134" y="271"/>
                </a:cubicBezTo>
                <a:cubicBezTo>
                  <a:pt x="137" y="275"/>
                  <a:pt x="140" y="278"/>
                  <a:pt x="144" y="281"/>
                </a:cubicBezTo>
                <a:cubicBezTo>
                  <a:pt x="149" y="283"/>
                  <a:pt x="154" y="284"/>
                  <a:pt x="159" y="284"/>
                </a:cubicBezTo>
                <a:cubicBezTo>
                  <a:pt x="226" y="290"/>
                  <a:pt x="294" y="289"/>
                  <a:pt x="361" y="287"/>
                </a:cubicBezTo>
                <a:cubicBezTo>
                  <a:pt x="380" y="287"/>
                  <a:pt x="396" y="277"/>
                  <a:pt x="413" y="276"/>
                </a:cubicBezTo>
                <a:cubicBezTo>
                  <a:pt x="424" y="276"/>
                  <a:pt x="432" y="284"/>
                  <a:pt x="443" y="286"/>
                </a:cubicBezTo>
                <a:cubicBezTo>
                  <a:pt x="453" y="288"/>
                  <a:pt x="467" y="288"/>
                  <a:pt x="477" y="286"/>
                </a:cubicBezTo>
                <a:cubicBezTo>
                  <a:pt x="498" y="283"/>
                  <a:pt x="507" y="264"/>
                  <a:pt x="517" y="248"/>
                </a:cubicBezTo>
                <a:cubicBezTo>
                  <a:pt x="519" y="244"/>
                  <a:pt x="521" y="241"/>
                  <a:pt x="521" y="237"/>
                </a:cubicBezTo>
                <a:cubicBezTo>
                  <a:pt x="522" y="230"/>
                  <a:pt x="518" y="224"/>
                  <a:pt x="514" y="218"/>
                </a:cubicBezTo>
                <a:cubicBezTo>
                  <a:pt x="512" y="214"/>
                  <a:pt x="510" y="211"/>
                  <a:pt x="507" y="208"/>
                </a:cubicBezTo>
              </a:path>
            </a:pathLst>
          </a:custGeom>
          <a:solidFill>
            <a:srgbClr val="EFBF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444" name="Group 443"/>
          <p:cNvGrpSpPr/>
          <p:nvPr/>
        </p:nvGrpSpPr>
        <p:grpSpPr>
          <a:xfrm>
            <a:off x="1580236" y="2913645"/>
            <a:ext cx="1036713" cy="228281"/>
            <a:chOff x="1580236" y="2913645"/>
            <a:chExt cx="1036713" cy="228281"/>
          </a:xfrm>
        </p:grpSpPr>
        <p:grpSp>
          <p:nvGrpSpPr>
            <p:cNvPr id="445" name="Group 444"/>
            <p:cNvGrpSpPr/>
            <p:nvPr/>
          </p:nvGrpSpPr>
          <p:grpSpPr>
            <a:xfrm>
              <a:off x="1580236" y="2913645"/>
              <a:ext cx="1035258" cy="228281"/>
              <a:chOff x="1580236" y="2913645"/>
              <a:chExt cx="1035258" cy="228281"/>
            </a:xfrm>
          </p:grpSpPr>
          <p:sp>
            <p:nvSpPr>
              <p:cNvPr id="448" name="îṧliďe">
                <a:extLst>
                  <a:ext uri="{FF2B5EF4-FFF2-40B4-BE49-F238E27FC236}">
                    <a16:creationId xmlns:a16="http://schemas.microsoft.com/office/drawing/2014/main" id="{7CB52857-47AF-494D-98E4-7CE21924AA14}"/>
                  </a:ext>
                </a:extLst>
              </p:cNvPr>
              <p:cNvSpPr/>
              <p:nvPr/>
            </p:nvSpPr>
            <p:spPr bwMode="auto">
              <a:xfrm>
                <a:off x="1580236" y="2913645"/>
                <a:ext cx="1035258" cy="228281"/>
              </a:xfrm>
              <a:custGeom>
                <a:avLst/>
                <a:gdLst>
                  <a:gd name="T0" fmla="*/ 702 w 704"/>
                  <a:gd name="T1" fmla="*/ 98 h 156"/>
                  <a:gd name="T2" fmla="*/ 10 w 704"/>
                  <a:gd name="T3" fmla="*/ 156 h 156"/>
                  <a:gd name="T4" fmla="*/ 8 w 704"/>
                  <a:gd name="T5" fmla="*/ 155 h 156"/>
                  <a:gd name="T6" fmla="*/ 0 w 704"/>
                  <a:gd name="T7" fmla="*/ 60 h 156"/>
                  <a:gd name="T8" fmla="*/ 2 w 704"/>
                  <a:gd name="T9" fmla="*/ 58 h 156"/>
                  <a:gd name="T10" fmla="*/ 694 w 704"/>
                  <a:gd name="T11" fmla="*/ 0 h 156"/>
                  <a:gd name="T12" fmla="*/ 696 w 704"/>
                  <a:gd name="T13" fmla="*/ 2 h 156"/>
                  <a:gd name="T14" fmla="*/ 704 w 704"/>
                  <a:gd name="T15" fmla="*/ 96 h 156"/>
                  <a:gd name="T16" fmla="*/ 702 w 704"/>
                  <a:gd name="T17" fmla="*/ 9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4" h="156">
                    <a:moveTo>
                      <a:pt x="702" y="98"/>
                    </a:moveTo>
                    <a:cubicBezTo>
                      <a:pt x="10" y="156"/>
                      <a:pt x="10" y="156"/>
                      <a:pt x="10" y="156"/>
                    </a:cubicBezTo>
                    <a:cubicBezTo>
                      <a:pt x="9" y="156"/>
                      <a:pt x="8" y="156"/>
                      <a:pt x="8" y="15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9"/>
                      <a:pt x="1" y="58"/>
                      <a:pt x="2" y="58"/>
                    </a:cubicBezTo>
                    <a:cubicBezTo>
                      <a:pt x="694" y="0"/>
                      <a:pt x="694" y="0"/>
                      <a:pt x="694" y="0"/>
                    </a:cubicBezTo>
                    <a:cubicBezTo>
                      <a:pt x="695" y="0"/>
                      <a:pt x="696" y="1"/>
                      <a:pt x="696" y="2"/>
                    </a:cubicBezTo>
                    <a:cubicBezTo>
                      <a:pt x="704" y="96"/>
                      <a:pt x="704" y="96"/>
                      <a:pt x="704" y="96"/>
                    </a:cubicBezTo>
                    <a:cubicBezTo>
                      <a:pt x="704" y="97"/>
                      <a:pt x="703" y="98"/>
                      <a:pt x="702" y="98"/>
                    </a:cubicBezTo>
                  </a:path>
                </a:pathLst>
              </a:custGeom>
              <a:solidFill>
                <a:srgbClr val="5D66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9" name="ïsļíḍe">
                <a:extLst>
                  <a:ext uri="{FF2B5EF4-FFF2-40B4-BE49-F238E27FC236}">
                    <a16:creationId xmlns:a16="http://schemas.microsoft.com/office/drawing/2014/main" id="{C6A6CDD7-8402-45E9-BCAB-871A1C67555E}"/>
                  </a:ext>
                </a:extLst>
              </p:cNvPr>
              <p:cNvSpPr/>
              <p:nvPr/>
            </p:nvSpPr>
            <p:spPr bwMode="auto">
              <a:xfrm>
                <a:off x="1648575" y="3032874"/>
                <a:ext cx="42167" cy="71247"/>
              </a:xfrm>
              <a:custGeom>
                <a:avLst/>
                <a:gdLst>
                  <a:gd name="T0" fmla="*/ 28 w 29"/>
                  <a:gd name="T1" fmla="*/ 19 h 49"/>
                  <a:gd name="T2" fmla="*/ 5 w 29"/>
                  <a:gd name="T3" fmla="*/ 2 h 49"/>
                  <a:gd name="T4" fmla="*/ 3 w 29"/>
                  <a:gd name="T5" fmla="*/ 7 h 49"/>
                  <a:gd name="T6" fmla="*/ 22 w 29"/>
                  <a:gd name="T7" fmla="*/ 22 h 49"/>
                  <a:gd name="T8" fmla="*/ 5 w 29"/>
                  <a:gd name="T9" fmla="*/ 42 h 49"/>
                  <a:gd name="T10" fmla="*/ 10 w 29"/>
                  <a:gd name="T11" fmla="*/ 46 h 49"/>
                  <a:gd name="T12" fmla="*/ 28 w 29"/>
                  <a:gd name="T13" fmla="*/ 24 h 49"/>
                  <a:gd name="T14" fmla="*/ 28 w 29"/>
                  <a:gd name="T15" fmla="*/ 1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9">
                    <a:moveTo>
                      <a:pt x="28" y="19"/>
                    </a:moveTo>
                    <a:cubicBezTo>
                      <a:pt x="21" y="12"/>
                      <a:pt x="14" y="7"/>
                      <a:pt x="5" y="2"/>
                    </a:cubicBezTo>
                    <a:cubicBezTo>
                      <a:pt x="2" y="0"/>
                      <a:pt x="0" y="5"/>
                      <a:pt x="3" y="7"/>
                    </a:cubicBezTo>
                    <a:cubicBezTo>
                      <a:pt x="10" y="11"/>
                      <a:pt x="16" y="16"/>
                      <a:pt x="22" y="22"/>
                    </a:cubicBezTo>
                    <a:cubicBezTo>
                      <a:pt x="17" y="29"/>
                      <a:pt x="11" y="36"/>
                      <a:pt x="5" y="42"/>
                    </a:cubicBezTo>
                    <a:cubicBezTo>
                      <a:pt x="3" y="45"/>
                      <a:pt x="7" y="49"/>
                      <a:pt x="10" y="46"/>
                    </a:cubicBezTo>
                    <a:cubicBezTo>
                      <a:pt x="16" y="39"/>
                      <a:pt x="22" y="32"/>
                      <a:pt x="28" y="24"/>
                    </a:cubicBezTo>
                    <a:cubicBezTo>
                      <a:pt x="29" y="22"/>
                      <a:pt x="29" y="21"/>
                      <a:pt x="28" y="19"/>
                    </a:cubicBezTo>
                  </a:path>
                </a:pathLst>
              </a:custGeom>
              <a:solidFill>
                <a:srgbClr val="DDD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0" name="ïŝḷiďé">
                <a:extLst>
                  <a:ext uri="{FF2B5EF4-FFF2-40B4-BE49-F238E27FC236}">
                    <a16:creationId xmlns:a16="http://schemas.microsoft.com/office/drawing/2014/main" id="{3581C5E3-828C-44FC-856C-6093300DA470}"/>
                  </a:ext>
                </a:extLst>
              </p:cNvPr>
              <p:cNvSpPr/>
              <p:nvPr/>
            </p:nvSpPr>
            <p:spPr bwMode="auto">
              <a:xfrm>
                <a:off x="1702374" y="3029966"/>
                <a:ext cx="36351" cy="63977"/>
              </a:xfrm>
              <a:custGeom>
                <a:avLst/>
                <a:gdLst>
                  <a:gd name="T0" fmla="*/ 24 w 25"/>
                  <a:gd name="T1" fmla="*/ 17 h 44"/>
                  <a:gd name="T2" fmla="*/ 6 w 25"/>
                  <a:gd name="T3" fmla="*/ 2 h 44"/>
                  <a:gd name="T4" fmla="*/ 3 w 25"/>
                  <a:gd name="T5" fmla="*/ 7 h 44"/>
                  <a:gd name="T6" fmla="*/ 18 w 25"/>
                  <a:gd name="T7" fmla="*/ 19 h 44"/>
                  <a:gd name="T8" fmla="*/ 11 w 25"/>
                  <a:gd name="T9" fmla="*/ 28 h 44"/>
                  <a:gd name="T10" fmla="*/ 2 w 25"/>
                  <a:gd name="T11" fmla="*/ 37 h 44"/>
                  <a:gd name="T12" fmla="*/ 6 w 25"/>
                  <a:gd name="T13" fmla="*/ 41 h 44"/>
                  <a:gd name="T14" fmla="*/ 17 w 25"/>
                  <a:gd name="T15" fmla="*/ 29 h 44"/>
                  <a:gd name="T16" fmla="*/ 24 w 25"/>
                  <a:gd name="T17" fmla="*/ 20 h 44"/>
                  <a:gd name="T18" fmla="*/ 24 w 25"/>
                  <a:gd name="T19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4">
                    <a:moveTo>
                      <a:pt x="24" y="17"/>
                    </a:moveTo>
                    <a:cubicBezTo>
                      <a:pt x="20" y="12"/>
                      <a:pt x="12" y="7"/>
                      <a:pt x="6" y="2"/>
                    </a:cubicBezTo>
                    <a:cubicBezTo>
                      <a:pt x="3" y="0"/>
                      <a:pt x="0" y="4"/>
                      <a:pt x="3" y="7"/>
                    </a:cubicBezTo>
                    <a:cubicBezTo>
                      <a:pt x="7" y="11"/>
                      <a:pt x="14" y="15"/>
                      <a:pt x="18" y="19"/>
                    </a:cubicBezTo>
                    <a:cubicBezTo>
                      <a:pt x="16" y="22"/>
                      <a:pt x="13" y="25"/>
                      <a:pt x="11" y="28"/>
                    </a:cubicBezTo>
                    <a:cubicBezTo>
                      <a:pt x="8" y="31"/>
                      <a:pt x="5" y="34"/>
                      <a:pt x="2" y="37"/>
                    </a:cubicBezTo>
                    <a:cubicBezTo>
                      <a:pt x="0" y="40"/>
                      <a:pt x="4" y="44"/>
                      <a:pt x="6" y="41"/>
                    </a:cubicBezTo>
                    <a:cubicBezTo>
                      <a:pt x="10" y="37"/>
                      <a:pt x="13" y="33"/>
                      <a:pt x="17" y="29"/>
                    </a:cubicBezTo>
                    <a:cubicBezTo>
                      <a:pt x="19" y="27"/>
                      <a:pt x="23" y="24"/>
                      <a:pt x="24" y="20"/>
                    </a:cubicBezTo>
                    <a:cubicBezTo>
                      <a:pt x="25" y="19"/>
                      <a:pt x="25" y="18"/>
                      <a:pt x="24" y="17"/>
                    </a:cubicBezTo>
                  </a:path>
                </a:pathLst>
              </a:custGeom>
              <a:solidFill>
                <a:srgbClr val="DDD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1" name="í$ḷíḍé">
                <a:extLst>
                  <a:ext uri="{FF2B5EF4-FFF2-40B4-BE49-F238E27FC236}">
                    <a16:creationId xmlns:a16="http://schemas.microsoft.com/office/drawing/2014/main" id="{9A786512-131F-41AD-B3BD-15A766A75432}"/>
                  </a:ext>
                </a:extLst>
              </p:cNvPr>
              <p:cNvSpPr/>
              <p:nvPr/>
            </p:nvSpPr>
            <p:spPr bwMode="auto">
              <a:xfrm>
                <a:off x="1753264" y="3016880"/>
                <a:ext cx="17448" cy="30535"/>
              </a:xfrm>
              <a:custGeom>
                <a:avLst/>
                <a:gdLst>
                  <a:gd name="T0" fmla="*/ 6 w 12"/>
                  <a:gd name="T1" fmla="*/ 2 h 21"/>
                  <a:gd name="T2" fmla="*/ 3 w 12"/>
                  <a:gd name="T3" fmla="*/ 7 h 21"/>
                  <a:gd name="T4" fmla="*/ 4 w 12"/>
                  <a:gd name="T5" fmla="*/ 14 h 21"/>
                  <a:gd name="T6" fmla="*/ 6 w 12"/>
                  <a:gd name="T7" fmla="*/ 20 h 21"/>
                  <a:gd name="T8" fmla="*/ 12 w 12"/>
                  <a:gd name="T9" fmla="*/ 12 h 21"/>
                  <a:gd name="T10" fmla="*/ 6 w 12"/>
                  <a:gd name="T11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1">
                    <a:moveTo>
                      <a:pt x="6" y="2"/>
                    </a:moveTo>
                    <a:cubicBezTo>
                      <a:pt x="3" y="0"/>
                      <a:pt x="0" y="4"/>
                      <a:pt x="3" y="7"/>
                    </a:cubicBezTo>
                    <a:cubicBezTo>
                      <a:pt x="4" y="8"/>
                      <a:pt x="8" y="13"/>
                      <a:pt x="4" y="14"/>
                    </a:cubicBezTo>
                    <a:cubicBezTo>
                      <a:pt x="0" y="15"/>
                      <a:pt x="3" y="21"/>
                      <a:pt x="6" y="20"/>
                    </a:cubicBezTo>
                    <a:cubicBezTo>
                      <a:pt x="10" y="19"/>
                      <a:pt x="12" y="15"/>
                      <a:pt x="12" y="12"/>
                    </a:cubicBezTo>
                    <a:cubicBezTo>
                      <a:pt x="11" y="8"/>
                      <a:pt x="9" y="4"/>
                      <a:pt x="6" y="2"/>
                    </a:cubicBezTo>
                  </a:path>
                </a:pathLst>
              </a:custGeom>
              <a:solidFill>
                <a:srgbClr val="DDD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2" name="îšlíďè">
                <a:extLst>
                  <a:ext uri="{FF2B5EF4-FFF2-40B4-BE49-F238E27FC236}">
                    <a16:creationId xmlns:a16="http://schemas.microsoft.com/office/drawing/2014/main" id="{4FC7BD72-4452-402E-9DEF-3DC77ADCCFB9}"/>
                  </a:ext>
                </a:extLst>
              </p:cNvPr>
              <p:cNvSpPr/>
              <p:nvPr/>
            </p:nvSpPr>
            <p:spPr bwMode="auto">
              <a:xfrm>
                <a:off x="1780890" y="3032874"/>
                <a:ext cx="36351" cy="37804"/>
              </a:xfrm>
              <a:custGeom>
                <a:avLst/>
                <a:gdLst>
                  <a:gd name="T0" fmla="*/ 21 w 25"/>
                  <a:gd name="T1" fmla="*/ 3 h 26"/>
                  <a:gd name="T2" fmla="*/ 18 w 25"/>
                  <a:gd name="T3" fmla="*/ 2 h 26"/>
                  <a:gd name="T4" fmla="*/ 3 w 25"/>
                  <a:gd name="T5" fmla="*/ 7 h 26"/>
                  <a:gd name="T6" fmla="*/ 5 w 25"/>
                  <a:gd name="T7" fmla="*/ 21 h 26"/>
                  <a:gd name="T8" fmla="*/ 21 w 25"/>
                  <a:gd name="T9" fmla="*/ 21 h 26"/>
                  <a:gd name="T10" fmla="*/ 21 w 25"/>
                  <a:gd name="T11" fmla="*/ 3 h 26"/>
                  <a:gd name="T12" fmla="*/ 17 w 25"/>
                  <a:gd name="T13" fmla="*/ 17 h 26"/>
                  <a:gd name="T14" fmla="*/ 9 w 25"/>
                  <a:gd name="T15" fmla="*/ 17 h 26"/>
                  <a:gd name="T16" fmla="*/ 15 w 25"/>
                  <a:gd name="T17" fmla="*/ 8 h 26"/>
                  <a:gd name="T18" fmla="*/ 17 w 25"/>
                  <a:gd name="T19" fmla="*/ 8 h 26"/>
                  <a:gd name="T20" fmla="*/ 17 w 25"/>
                  <a:gd name="T21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6">
                    <a:moveTo>
                      <a:pt x="21" y="3"/>
                    </a:moveTo>
                    <a:cubicBezTo>
                      <a:pt x="20" y="2"/>
                      <a:pt x="19" y="2"/>
                      <a:pt x="18" y="2"/>
                    </a:cubicBezTo>
                    <a:cubicBezTo>
                      <a:pt x="13" y="0"/>
                      <a:pt x="7" y="2"/>
                      <a:pt x="3" y="7"/>
                    </a:cubicBezTo>
                    <a:cubicBezTo>
                      <a:pt x="0" y="11"/>
                      <a:pt x="1" y="18"/>
                      <a:pt x="5" y="21"/>
                    </a:cubicBezTo>
                    <a:cubicBezTo>
                      <a:pt x="10" y="26"/>
                      <a:pt x="16" y="25"/>
                      <a:pt x="21" y="21"/>
                    </a:cubicBezTo>
                    <a:cubicBezTo>
                      <a:pt x="25" y="16"/>
                      <a:pt x="25" y="8"/>
                      <a:pt x="21" y="3"/>
                    </a:cubicBezTo>
                    <a:moveTo>
                      <a:pt x="17" y="17"/>
                    </a:moveTo>
                    <a:cubicBezTo>
                      <a:pt x="15" y="19"/>
                      <a:pt x="11" y="19"/>
                      <a:pt x="9" y="17"/>
                    </a:cubicBezTo>
                    <a:cubicBezTo>
                      <a:pt x="4" y="12"/>
                      <a:pt x="10" y="5"/>
                      <a:pt x="15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9" y="11"/>
                      <a:pt x="19" y="14"/>
                      <a:pt x="17" y="17"/>
                    </a:cubicBezTo>
                  </a:path>
                </a:pathLst>
              </a:custGeom>
              <a:solidFill>
                <a:srgbClr val="DDD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46" name="ï$ľîḋè">
              <a:extLst>
                <a:ext uri="{FF2B5EF4-FFF2-40B4-BE49-F238E27FC236}">
                  <a16:creationId xmlns:a16="http://schemas.microsoft.com/office/drawing/2014/main" id="{2547FAA6-197B-4D9B-8B6D-A11F3F18FFD0}"/>
                </a:ext>
              </a:extLst>
            </p:cNvPr>
            <p:cNvSpPr/>
            <p:nvPr/>
          </p:nvSpPr>
          <p:spPr bwMode="auto">
            <a:xfrm>
              <a:off x="1590415" y="3041598"/>
              <a:ext cx="1026534" cy="98873"/>
            </a:xfrm>
            <a:custGeom>
              <a:avLst/>
              <a:gdLst>
                <a:gd name="T0" fmla="*/ 698 w 698"/>
                <a:gd name="T1" fmla="*/ 9 h 68"/>
                <a:gd name="T2" fmla="*/ 3 w 698"/>
                <a:gd name="T3" fmla="*/ 68 h 68"/>
                <a:gd name="T4" fmla="*/ 0 w 698"/>
                <a:gd name="T5" fmla="*/ 65 h 68"/>
                <a:gd name="T6" fmla="*/ 695 w 698"/>
                <a:gd name="T7" fmla="*/ 0 h 68"/>
                <a:gd name="T8" fmla="*/ 698 w 698"/>
                <a:gd name="T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68">
                  <a:moveTo>
                    <a:pt x="698" y="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7"/>
                    <a:pt x="0" y="65"/>
                  </a:cubicBezTo>
                  <a:cubicBezTo>
                    <a:pt x="695" y="0"/>
                    <a:pt x="695" y="0"/>
                    <a:pt x="695" y="0"/>
                  </a:cubicBezTo>
                  <a:lnTo>
                    <a:pt x="698" y="9"/>
                  </a:lnTo>
                  <a:close/>
                </a:path>
              </a:pathLst>
            </a:custGeom>
            <a:solidFill>
              <a:srgbClr val="EE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7" name="îs1iḓe">
              <a:extLst>
                <a:ext uri="{FF2B5EF4-FFF2-40B4-BE49-F238E27FC236}">
                  <a16:creationId xmlns:a16="http://schemas.microsoft.com/office/drawing/2014/main" id="{A7BC2511-6737-481D-AA56-094251040073}"/>
                </a:ext>
              </a:extLst>
            </p:cNvPr>
            <p:cNvSpPr/>
            <p:nvPr/>
          </p:nvSpPr>
          <p:spPr bwMode="auto">
            <a:xfrm>
              <a:off x="1586052" y="3035782"/>
              <a:ext cx="1026534" cy="98873"/>
            </a:xfrm>
            <a:custGeom>
              <a:avLst/>
              <a:gdLst>
                <a:gd name="T0" fmla="*/ 698 w 698"/>
                <a:gd name="T1" fmla="*/ 9 h 68"/>
                <a:gd name="T2" fmla="*/ 4 w 698"/>
                <a:gd name="T3" fmla="*/ 68 h 68"/>
                <a:gd name="T4" fmla="*/ 0 w 698"/>
                <a:gd name="T5" fmla="*/ 65 h 68"/>
                <a:gd name="T6" fmla="*/ 695 w 698"/>
                <a:gd name="T7" fmla="*/ 0 h 68"/>
                <a:gd name="T8" fmla="*/ 698 w 698"/>
                <a:gd name="T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68">
                  <a:moveTo>
                    <a:pt x="698" y="9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1" y="68"/>
                    <a:pt x="0" y="67"/>
                    <a:pt x="0" y="65"/>
                  </a:cubicBezTo>
                  <a:cubicBezTo>
                    <a:pt x="695" y="0"/>
                    <a:pt x="695" y="0"/>
                    <a:pt x="695" y="0"/>
                  </a:cubicBezTo>
                  <a:lnTo>
                    <a:pt x="698" y="9"/>
                  </a:lnTo>
                  <a:close/>
                </a:path>
              </a:pathLst>
            </a:custGeom>
            <a:solidFill>
              <a:srgbClr val="DD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1735816" y="3614480"/>
            <a:ext cx="854960" cy="264630"/>
            <a:chOff x="1735816" y="3614480"/>
            <a:chExt cx="854960" cy="264630"/>
          </a:xfrm>
        </p:grpSpPr>
        <p:grpSp>
          <p:nvGrpSpPr>
            <p:cNvPr id="454" name="Group 453"/>
            <p:cNvGrpSpPr/>
            <p:nvPr/>
          </p:nvGrpSpPr>
          <p:grpSpPr>
            <a:xfrm>
              <a:off x="1740178" y="3614480"/>
              <a:ext cx="850598" cy="255906"/>
              <a:chOff x="1740178" y="3614480"/>
              <a:chExt cx="850598" cy="255906"/>
            </a:xfrm>
          </p:grpSpPr>
          <p:sp>
            <p:nvSpPr>
              <p:cNvPr id="456" name="iSľïḋè">
                <a:extLst>
                  <a:ext uri="{FF2B5EF4-FFF2-40B4-BE49-F238E27FC236}">
                    <a16:creationId xmlns:a16="http://schemas.microsoft.com/office/drawing/2014/main" id="{C5223A25-FBF5-4B90-A0C9-C21B73040D39}"/>
                  </a:ext>
                </a:extLst>
              </p:cNvPr>
              <p:cNvSpPr/>
              <p:nvPr/>
            </p:nvSpPr>
            <p:spPr bwMode="auto">
              <a:xfrm>
                <a:off x="1748902" y="3854391"/>
                <a:ext cx="49436" cy="10179"/>
              </a:xfrm>
              <a:custGeom>
                <a:avLst/>
                <a:gdLst>
                  <a:gd name="T0" fmla="*/ 32 w 34"/>
                  <a:gd name="T1" fmla="*/ 1 h 7"/>
                  <a:gd name="T2" fmla="*/ 2 w 34"/>
                  <a:gd name="T3" fmla="*/ 4 h 7"/>
                  <a:gd name="T4" fmla="*/ 2 w 34"/>
                  <a:gd name="T5" fmla="*/ 7 h 7"/>
                  <a:gd name="T6" fmla="*/ 32 w 34"/>
                  <a:gd name="T7" fmla="*/ 3 h 7"/>
                  <a:gd name="T8" fmla="*/ 32 w 34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">
                    <a:moveTo>
                      <a:pt x="32" y="1"/>
                    </a:moveTo>
                    <a:cubicBezTo>
                      <a:pt x="22" y="2"/>
                      <a:pt x="12" y="3"/>
                      <a:pt x="2" y="4"/>
                    </a:cubicBezTo>
                    <a:cubicBezTo>
                      <a:pt x="0" y="4"/>
                      <a:pt x="1" y="7"/>
                      <a:pt x="2" y="7"/>
                    </a:cubicBezTo>
                    <a:cubicBezTo>
                      <a:pt x="12" y="6"/>
                      <a:pt x="22" y="5"/>
                      <a:pt x="32" y="3"/>
                    </a:cubicBezTo>
                    <a:cubicBezTo>
                      <a:pt x="34" y="3"/>
                      <a:pt x="34" y="0"/>
                      <a:pt x="32" y="1"/>
                    </a:cubicBezTo>
                  </a:path>
                </a:pathLst>
              </a:custGeom>
              <a:solidFill>
                <a:srgbClr val="BAB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7" name="iṩḷîďe">
                <a:extLst>
                  <a:ext uri="{FF2B5EF4-FFF2-40B4-BE49-F238E27FC236}">
                    <a16:creationId xmlns:a16="http://schemas.microsoft.com/office/drawing/2014/main" id="{4807E324-63F4-4333-AB19-8C6184D70785}"/>
                  </a:ext>
                </a:extLst>
              </p:cNvPr>
              <p:cNvSpPr/>
              <p:nvPr/>
            </p:nvSpPr>
            <p:spPr bwMode="auto">
              <a:xfrm>
                <a:off x="1751810" y="3834035"/>
                <a:ext cx="43620" cy="10179"/>
              </a:xfrm>
              <a:custGeom>
                <a:avLst/>
                <a:gdLst>
                  <a:gd name="T0" fmla="*/ 28 w 30"/>
                  <a:gd name="T1" fmla="*/ 1 h 7"/>
                  <a:gd name="T2" fmla="*/ 2 w 30"/>
                  <a:gd name="T3" fmla="*/ 4 h 7"/>
                  <a:gd name="T4" fmla="*/ 2 w 30"/>
                  <a:gd name="T5" fmla="*/ 7 h 7"/>
                  <a:gd name="T6" fmla="*/ 29 w 30"/>
                  <a:gd name="T7" fmla="*/ 3 h 7"/>
                  <a:gd name="T8" fmla="*/ 28 w 30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">
                    <a:moveTo>
                      <a:pt x="28" y="1"/>
                    </a:moveTo>
                    <a:cubicBezTo>
                      <a:pt x="20" y="2"/>
                      <a:pt x="11" y="3"/>
                      <a:pt x="2" y="4"/>
                    </a:cubicBezTo>
                    <a:cubicBezTo>
                      <a:pt x="0" y="5"/>
                      <a:pt x="0" y="7"/>
                      <a:pt x="2" y="7"/>
                    </a:cubicBezTo>
                    <a:cubicBezTo>
                      <a:pt x="11" y="6"/>
                      <a:pt x="20" y="5"/>
                      <a:pt x="29" y="3"/>
                    </a:cubicBezTo>
                    <a:cubicBezTo>
                      <a:pt x="30" y="3"/>
                      <a:pt x="30" y="0"/>
                      <a:pt x="28" y="1"/>
                    </a:cubicBezTo>
                  </a:path>
                </a:pathLst>
              </a:custGeom>
              <a:solidFill>
                <a:srgbClr val="BAB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8" name="ïṩḻïḓe">
                <a:extLst>
                  <a:ext uri="{FF2B5EF4-FFF2-40B4-BE49-F238E27FC236}">
                    <a16:creationId xmlns:a16="http://schemas.microsoft.com/office/drawing/2014/main" id="{38581FAC-6B37-476E-A995-16ACAA09DB00}"/>
                  </a:ext>
                </a:extLst>
              </p:cNvPr>
              <p:cNvSpPr/>
              <p:nvPr/>
            </p:nvSpPr>
            <p:spPr bwMode="auto">
              <a:xfrm>
                <a:off x="1751810" y="3816587"/>
                <a:ext cx="42167" cy="8724"/>
              </a:xfrm>
              <a:custGeom>
                <a:avLst/>
                <a:gdLst>
                  <a:gd name="T0" fmla="*/ 27 w 29"/>
                  <a:gd name="T1" fmla="*/ 0 h 6"/>
                  <a:gd name="T2" fmla="*/ 1 w 29"/>
                  <a:gd name="T3" fmla="*/ 3 h 6"/>
                  <a:gd name="T4" fmla="*/ 2 w 29"/>
                  <a:gd name="T5" fmla="*/ 6 h 6"/>
                  <a:gd name="T6" fmla="*/ 27 w 29"/>
                  <a:gd name="T7" fmla="*/ 3 h 6"/>
                  <a:gd name="T8" fmla="*/ 27 w 2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6">
                    <a:moveTo>
                      <a:pt x="27" y="0"/>
                    </a:moveTo>
                    <a:cubicBezTo>
                      <a:pt x="20" y="2"/>
                      <a:pt x="16" y="4"/>
                      <a:pt x="1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9" y="5"/>
                      <a:pt x="27" y="3"/>
                    </a:cubicBezTo>
                    <a:cubicBezTo>
                      <a:pt x="29" y="3"/>
                      <a:pt x="29" y="0"/>
                      <a:pt x="27" y="0"/>
                    </a:cubicBezTo>
                  </a:path>
                </a:pathLst>
              </a:custGeom>
              <a:solidFill>
                <a:srgbClr val="BAB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9" name="íṥḻíḑe">
                <a:extLst>
                  <a:ext uri="{FF2B5EF4-FFF2-40B4-BE49-F238E27FC236}">
                    <a16:creationId xmlns:a16="http://schemas.microsoft.com/office/drawing/2014/main" id="{80B760FC-0582-4DAE-B12C-D47AE86C2B18}"/>
                  </a:ext>
                </a:extLst>
              </p:cNvPr>
              <p:cNvSpPr/>
              <p:nvPr/>
            </p:nvSpPr>
            <p:spPr bwMode="auto">
              <a:xfrm>
                <a:off x="1751810" y="3791869"/>
                <a:ext cx="43620" cy="11632"/>
              </a:xfrm>
              <a:custGeom>
                <a:avLst/>
                <a:gdLst>
                  <a:gd name="T0" fmla="*/ 28 w 30"/>
                  <a:gd name="T1" fmla="*/ 0 h 8"/>
                  <a:gd name="T2" fmla="*/ 1 w 30"/>
                  <a:gd name="T3" fmla="*/ 5 h 8"/>
                  <a:gd name="T4" fmla="*/ 2 w 30"/>
                  <a:gd name="T5" fmla="*/ 8 h 8"/>
                  <a:gd name="T6" fmla="*/ 28 w 30"/>
                  <a:gd name="T7" fmla="*/ 3 h 8"/>
                  <a:gd name="T8" fmla="*/ 28 w 3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8">
                    <a:moveTo>
                      <a:pt x="28" y="0"/>
                    </a:moveTo>
                    <a:cubicBezTo>
                      <a:pt x="19" y="2"/>
                      <a:pt x="10" y="4"/>
                      <a:pt x="1" y="5"/>
                    </a:cubicBezTo>
                    <a:cubicBezTo>
                      <a:pt x="0" y="5"/>
                      <a:pt x="0" y="8"/>
                      <a:pt x="2" y="8"/>
                    </a:cubicBezTo>
                    <a:cubicBezTo>
                      <a:pt x="11" y="7"/>
                      <a:pt x="19" y="5"/>
                      <a:pt x="28" y="3"/>
                    </a:cubicBezTo>
                    <a:cubicBezTo>
                      <a:pt x="30" y="3"/>
                      <a:pt x="29" y="0"/>
                      <a:pt x="28" y="0"/>
                    </a:cubicBezTo>
                  </a:path>
                </a:pathLst>
              </a:custGeom>
              <a:solidFill>
                <a:srgbClr val="BAB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0" name="íṥḻïḑè">
                <a:extLst>
                  <a:ext uri="{FF2B5EF4-FFF2-40B4-BE49-F238E27FC236}">
                    <a16:creationId xmlns:a16="http://schemas.microsoft.com/office/drawing/2014/main" id="{78745A02-7471-4B62-ACFD-391A4BA7EA2E}"/>
                  </a:ext>
                </a:extLst>
              </p:cNvPr>
              <p:cNvSpPr/>
              <p:nvPr/>
            </p:nvSpPr>
            <p:spPr bwMode="auto">
              <a:xfrm>
                <a:off x="1748902" y="3770059"/>
                <a:ext cx="42167" cy="8724"/>
              </a:xfrm>
              <a:custGeom>
                <a:avLst/>
                <a:gdLst>
                  <a:gd name="T0" fmla="*/ 27 w 29"/>
                  <a:gd name="T1" fmla="*/ 0 h 6"/>
                  <a:gd name="T2" fmla="*/ 2 w 29"/>
                  <a:gd name="T3" fmla="*/ 3 h 6"/>
                  <a:gd name="T4" fmla="*/ 2 w 29"/>
                  <a:gd name="T5" fmla="*/ 6 h 6"/>
                  <a:gd name="T6" fmla="*/ 28 w 29"/>
                  <a:gd name="T7" fmla="*/ 3 h 6"/>
                  <a:gd name="T8" fmla="*/ 27 w 2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6">
                    <a:moveTo>
                      <a:pt x="27" y="0"/>
                    </a:moveTo>
                    <a:cubicBezTo>
                      <a:pt x="19" y="1"/>
                      <a:pt x="10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5"/>
                      <a:pt x="19" y="4"/>
                      <a:pt x="28" y="3"/>
                    </a:cubicBezTo>
                    <a:cubicBezTo>
                      <a:pt x="29" y="3"/>
                      <a:pt x="29" y="0"/>
                      <a:pt x="27" y="0"/>
                    </a:cubicBezTo>
                  </a:path>
                </a:pathLst>
              </a:custGeom>
              <a:solidFill>
                <a:srgbClr val="BAB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1" name="îṡľïdê">
                <a:extLst>
                  <a:ext uri="{FF2B5EF4-FFF2-40B4-BE49-F238E27FC236}">
                    <a16:creationId xmlns:a16="http://schemas.microsoft.com/office/drawing/2014/main" id="{86628B25-0DA7-4A9C-B5F9-1A77F7097D37}"/>
                  </a:ext>
                </a:extLst>
              </p:cNvPr>
              <p:cNvSpPr/>
              <p:nvPr/>
            </p:nvSpPr>
            <p:spPr bwMode="auto">
              <a:xfrm>
                <a:off x="1745994" y="3748249"/>
                <a:ext cx="42167" cy="10179"/>
              </a:xfrm>
              <a:custGeom>
                <a:avLst/>
                <a:gdLst>
                  <a:gd name="T0" fmla="*/ 27 w 29"/>
                  <a:gd name="T1" fmla="*/ 0 h 7"/>
                  <a:gd name="T2" fmla="*/ 2 w 29"/>
                  <a:gd name="T3" fmla="*/ 4 h 7"/>
                  <a:gd name="T4" fmla="*/ 2 w 29"/>
                  <a:gd name="T5" fmla="*/ 6 h 7"/>
                  <a:gd name="T6" fmla="*/ 27 w 29"/>
                  <a:gd name="T7" fmla="*/ 3 h 7"/>
                  <a:gd name="T8" fmla="*/ 27 w 2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">
                    <a:moveTo>
                      <a:pt x="27" y="0"/>
                    </a:moveTo>
                    <a:cubicBezTo>
                      <a:pt x="19" y="2"/>
                      <a:pt x="10" y="3"/>
                      <a:pt x="2" y="4"/>
                    </a:cubicBezTo>
                    <a:cubicBezTo>
                      <a:pt x="0" y="4"/>
                      <a:pt x="1" y="7"/>
                      <a:pt x="2" y="6"/>
                    </a:cubicBezTo>
                    <a:cubicBezTo>
                      <a:pt x="11" y="6"/>
                      <a:pt x="19" y="4"/>
                      <a:pt x="27" y="3"/>
                    </a:cubicBezTo>
                    <a:cubicBezTo>
                      <a:pt x="29" y="2"/>
                      <a:pt x="28" y="0"/>
                      <a:pt x="27" y="0"/>
                    </a:cubicBezTo>
                  </a:path>
                </a:pathLst>
              </a:custGeom>
              <a:solidFill>
                <a:srgbClr val="BAB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2" name="îSļíďê">
                <a:extLst>
                  <a:ext uri="{FF2B5EF4-FFF2-40B4-BE49-F238E27FC236}">
                    <a16:creationId xmlns:a16="http://schemas.microsoft.com/office/drawing/2014/main" id="{D84CE78B-9D0B-4E2A-B747-4C635F851E9A}"/>
                  </a:ext>
                </a:extLst>
              </p:cNvPr>
              <p:cNvSpPr/>
              <p:nvPr/>
            </p:nvSpPr>
            <p:spPr bwMode="auto">
              <a:xfrm>
                <a:off x="1741632" y="3720622"/>
                <a:ext cx="43620" cy="11632"/>
              </a:xfrm>
              <a:custGeom>
                <a:avLst/>
                <a:gdLst>
                  <a:gd name="T0" fmla="*/ 28 w 29"/>
                  <a:gd name="T1" fmla="*/ 1 h 8"/>
                  <a:gd name="T2" fmla="*/ 1 w 29"/>
                  <a:gd name="T3" fmla="*/ 5 h 8"/>
                  <a:gd name="T4" fmla="*/ 0 w 29"/>
                  <a:gd name="T5" fmla="*/ 6 h 8"/>
                  <a:gd name="T6" fmla="*/ 0 w 29"/>
                  <a:gd name="T7" fmla="*/ 6 h 8"/>
                  <a:gd name="T8" fmla="*/ 1 w 29"/>
                  <a:gd name="T9" fmla="*/ 8 h 8"/>
                  <a:gd name="T10" fmla="*/ 1 w 29"/>
                  <a:gd name="T11" fmla="*/ 8 h 8"/>
                  <a:gd name="T12" fmla="*/ 28 w 29"/>
                  <a:gd name="T13" fmla="*/ 3 h 8"/>
                  <a:gd name="T14" fmla="*/ 28 w 29"/>
                  <a:gd name="T1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8">
                    <a:moveTo>
                      <a:pt x="28" y="1"/>
                    </a:moveTo>
                    <a:cubicBezTo>
                      <a:pt x="19" y="3"/>
                      <a:pt x="10" y="4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0" y="7"/>
                      <a:pt x="19" y="5"/>
                      <a:pt x="28" y="3"/>
                    </a:cubicBezTo>
                    <a:cubicBezTo>
                      <a:pt x="29" y="3"/>
                      <a:pt x="29" y="0"/>
                      <a:pt x="28" y="1"/>
                    </a:cubicBezTo>
                  </a:path>
                </a:pathLst>
              </a:custGeom>
              <a:solidFill>
                <a:srgbClr val="BAB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3" name="îṣḻíḍé">
                <a:extLst>
                  <a:ext uri="{FF2B5EF4-FFF2-40B4-BE49-F238E27FC236}">
                    <a16:creationId xmlns:a16="http://schemas.microsoft.com/office/drawing/2014/main" id="{707D06C2-88A1-43FE-975C-A454C42197F5}"/>
                  </a:ext>
                </a:extLst>
              </p:cNvPr>
              <p:cNvSpPr/>
              <p:nvPr/>
            </p:nvSpPr>
            <p:spPr bwMode="auto">
              <a:xfrm>
                <a:off x="1740178" y="3695904"/>
                <a:ext cx="45075" cy="10179"/>
              </a:xfrm>
              <a:custGeom>
                <a:avLst/>
                <a:gdLst>
                  <a:gd name="T0" fmla="*/ 28 w 30"/>
                  <a:gd name="T1" fmla="*/ 1 h 7"/>
                  <a:gd name="T2" fmla="*/ 2 w 30"/>
                  <a:gd name="T3" fmla="*/ 4 h 7"/>
                  <a:gd name="T4" fmla="*/ 2 w 30"/>
                  <a:gd name="T5" fmla="*/ 7 h 7"/>
                  <a:gd name="T6" fmla="*/ 28 w 30"/>
                  <a:gd name="T7" fmla="*/ 3 h 7"/>
                  <a:gd name="T8" fmla="*/ 28 w 30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">
                    <a:moveTo>
                      <a:pt x="28" y="1"/>
                    </a:moveTo>
                    <a:cubicBezTo>
                      <a:pt x="19" y="2"/>
                      <a:pt x="10" y="3"/>
                      <a:pt x="2" y="4"/>
                    </a:cubicBezTo>
                    <a:cubicBezTo>
                      <a:pt x="0" y="5"/>
                      <a:pt x="0" y="7"/>
                      <a:pt x="2" y="7"/>
                    </a:cubicBezTo>
                    <a:cubicBezTo>
                      <a:pt x="11" y="6"/>
                      <a:pt x="19" y="5"/>
                      <a:pt x="28" y="3"/>
                    </a:cubicBezTo>
                    <a:cubicBezTo>
                      <a:pt x="30" y="3"/>
                      <a:pt x="30" y="0"/>
                      <a:pt x="28" y="1"/>
                    </a:cubicBezTo>
                  </a:path>
                </a:pathLst>
              </a:custGeom>
              <a:solidFill>
                <a:srgbClr val="BAB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4" name="îṥ1iḑé">
                <a:extLst>
                  <a:ext uri="{FF2B5EF4-FFF2-40B4-BE49-F238E27FC236}">
                    <a16:creationId xmlns:a16="http://schemas.microsoft.com/office/drawing/2014/main" id="{D331C436-C1AC-4B58-ACEA-3E77637DADED}"/>
                  </a:ext>
                </a:extLst>
              </p:cNvPr>
              <p:cNvSpPr/>
              <p:nvPr/>
            </p:nvSpPr>
            <p:spPr bwMode="auto">
              <a:xfrm>
                <a:off x="1769258" y="3614480"/>
                <a:ext cx="821518" cy="255906"/>
              </a:xfrm>
              <a:custGeom>
                <a:avLst/>
                <a:gdLst>
                  <a:gd name="T0" fmla="*/ 550 w 559"/>
                  <a:gd name="T1" fmla="*/ 130 h 175"/>
                  <a:gd name="T2" fmla="*/ 11 w 559"/>
                  <a:gd name="T3" fmla="*/ 175 h 175"/>
                  <a:gd name="T4" fmla="*/ 0 w 559"/>
                  <a:gd name="T5" fmla="*/ 45 h 175"/>
                  <a:gd name="T6" fmla="*/ 539 w 559"/>
                  <a:gd name="T7" fmla="*/ 0 h 175"/>
                  <a:gd name="T8" fmla="*/ 540 w 559"/>
                  <a:gd name="T9" fmla="*/ 2 h 175"/>
                  <a:gd name="T10" fmla="*/ 550 w 559"/>
                  <a:gd name="T11" fmla="*/ 13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9" h="175">
                    <a:moveTo>
                      <a:pt x="550" y="130"/>
                    </a:moveTo>
                    <a:cubicBezTo>
                      <a:pt x="11" y="175"/>
                      <a:pt x="11" y="175"/>
                      <a:pt x="11" y="17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539" y="0"/>
                      <a:pt x="539" y="0"/>
                      <a:pt x="539" y="0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55" y="43"/>
                      <a:pt x="559" y="87"/>
                      <a:pt x="550" y="130"/>
                    </a:cubicBezTo>
                  </a:path>
                </a:pathLst>
              </a:custGeom>
              <a:solidFill>
                <a:srgbClr val="DDD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5" name="ïsľiďe">
                <a:extLst>
                  <a:ext uri="{FF2B5EF4-FFF2-40B4-BE49-F238E27FC236}">
                    <a16:creationId xmlns:a16="http://schemas.microsoft.com/office/drawing/2014/main" id="{29F790E5-BF44-428E-85A8-6CA5DD5041C0}"/>
                  </a:ext>
                </a:extLst>
              </p:cNvPr>
              <p:cNvSpPr/>
              <p:nvPr/>
            </p:nvSpPr>
            <p:spPr bwMode="auto">
              <a:xfrm>
                <a:off x="1849229" y="3663916"/>
                <a:ext cx="126500" cy="199200"/>
              </a:xfrm>
              <a:custGeom>
                <a:avLst/>
                <a:gdLst>
                  <a:gd name="T0" fmla="*/ 87 w 87"/>
                  <a:gd name="T1" fmla="*/ 131 h 137"/>
                  <a:gd name="T2" fmla="*/ 11 w 87"/>
                  <a:gd name="T3" fmla="*/ 137 h 137"/>
                  <a:gd name="T4" fmla="*/ 0 w 87"/>
                  <a:gd name="T5" fmla="*/ 7 h 137"/>
                  <a:gd name="T6" fmla="*/ 76 w 87"/>
                  <a:gd name="T7" fmla="*/ 0 h 137"/>
                  <a:gd name="T8" fmla="*/ 87 w 87"/>
                  <a:gd name="T9" fmla="*/ 13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37">
                    <a:moveTo>
                      <a:pt x="87" y="131"/>
                    </a:moveTo>
                    <a:lnTo>
                      <a:pt x="11" y="137"/>
                    </a:lnTo>
                    <a:lnTo>
                      <a:pt x="0" y="7"/>
                    </a:lnTo>
                    <a:lnTo>
                      <a:pt x="76" y="0"/>
                    </a:lnTo>
                    <a:lnTo>
                      <a:pt x="87" y="131"/>
                    </a:lnTo>
                    <a:close/>
                  </a:path>
                </a:pathLst>
              </a:custGeom>
              <a:solidFill>
                <a:srgbClr val="353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6" name="îsḷiḍè">
                <a:extLst>
                  <a:ext uri="{FF2B5EF4-FFF2-40B4-BE49-F238E27FC236}">
                    <a16:creationId xmlns:a16="http://schemas.microsoft.com/office/drawing/2014/main" id="{779202E2-FC96-4A6C-BD30-1B183BEEB0B6}"/>
                  </a:ext>
                </a:extLst>
              </p:cNvPr>
              <p:cNvSpPr/>
              <p:nvPr/>
            </p:nvSpPr>
            <p:spPr bwMode="auto">
              <a:xfrm>
                <a:off x="1769258" y="3690088"/>
                <a:ext cx="1454" cy="4362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0 h 3"/>
                  <a:gd name="T6" fmla="*/ 1 w 1"/>
                  <a:gd name="T7" fmla="*/ 3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6A7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7" name="ï$ḷíḑe">
                <a:extLst>
                  <a:ext uri="{FF2B5EF4-FFF2-40B4-BE49-F238E27FC236}">
                    <a16:creationId xmlns:a16="http://schemas.microsoft.com/office/drawing/2014/main" id="{D2379405-33C4-49BE-BE66-79074285130A}"/>
                  </a:ext>
                </a:extLst>
              </p:cNvPr>
              <p:cNvSpPr/>
              <p:nvPr/>
            </p:nvSpPr>
            <p:spPr bwMode="auto">
              <a:xfrm>
                <a:off x="1769258" y="3690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F3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55" name="îś1iďè">
              <a:extLst>
                <a:ext uri="{FF2B5EF4-FFF2-40B4-BE49-F238E27FC236}">
                  <a16:creationId xmlns:a16="http://schemas.microsoft.com/office/drawing/2014/main" id="{FD295C33-7D73-48E4-A57E-04B41EA9C737}"/>
                </a:ext>
              </a:extLst>
            </p:cNvPr>
            <p:cNvSpPr/>
            <p:nvPr/>
          </p:nvSpPr>
          <p:spPr bwMode="auto">
            <a:xfrm>
              <a:off x="1735816" y="3659554"/>
              <a:ext cx="62523" cy="219556"/>
            </a:xfrm>
            <a:custGeom>
              <a:avLst/>
              <a:gdLst>
                <a:gd name="T0" fmla="*/ 0 w 42"/>
                <a:gd name="T1" fmla="*/ 14 h 150"/>
                <a:gd name="T2" fmla="*/ 6 w 42"/>
                <a:gd name="T3" fmla="*/ 150 h 150"/>
                <a:gd name="T4" fmla="*/ 42 w 42"/>
                <a:gd name="T5" fmla="*/ 150 h 150"/>
                <a:gd name="T6" fmla="*/ 30 w 42"/>
                <a:gd name="T7" fmla="*/ 0 h 150"/>
                <a:gd name="T8" fmla="*/ 0 w 42"/>
                <a:gd name="T9" fmla="*/ 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0">
                  <a:moveTo>
                    <a:pt x="0" y="14"/>
                  </a:moveTo>
                  <a:cubicBezTo>
                    <a:pt x="0" y="14"/>
                    <a:pt x="19" y="108"/>
                    <a:pt x="6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68" name="Group 467"/>
          <p:cNvGrpSpPr/>
          <p:nvPr/>
        </p:nvGrpSpPr>
        <p:grpSpPr>
          <a:xfrm>
            <a:off x="1703828" y="3800593"/>
            <a:ext cx="952379" cy="207924"/>
            <a:chOff x="1703828" y="3800593"/>
            <a:chExt cx="952379" cy="207924"/>
          </a:xfrm>
        </p:grpSpPr>
        <p:sp>
          <p:nvSpPr>
            <p:cNvPr id="469" name="îSļiḓê">
              <a:extLst>
                <a:ext uri="{FF2B5EF4-FFF2-40B4-BE49-F238E27FC236}">
                  <a16:creationId xmlns:a16="http://schemas.microsoft.com/office/drawing/2014/main" id="{35C35258-1AF5-4604-8623-AFB290761E95}"/>
                </a:ext>
              </a:extLst>
            </p:cNvPr>
            <p:cNvSpPr/>
            <p:nvPr/>
          </p:nvSpPr>
          <p:spPr bwMode="auto">
            <a:xfrm>
              <a:off x="1703828" y="3800593"/>
              <a:ext cx="952379" cy="207924"/>
            </a:xfrm>
            <a:custGeom>
              <a:avLst/>
              <a:gdLst>
                <a:gd name="T0" fmla="*/ 646 w 648"/>
                <a:gd name="T1" fmla="*/ 88 h 142"/>
                <a:gd name="T2" fmla="*/ 9 w 648"/>
                <a:gd name="T3" fmla="*/ 141 h 142"/>
                <a:gd name="T4" fmla="*/ 7 w 648"/>
                <a:gd name="T5" fmla="*/ 140 h 142"/>
                <a:gd name="T6" fmla="*/ 0 w 648"/>
                <a:gd name="T7" fmla="*/ 55 h 142"/>
                <a:gd name="T8" fmla="*/ 2 w 648"/>
                <a:gd name="T9" fmla="*/ 53 h 142"/>
                <a:gd name="T10" fmla="*/ 639 w 648"/>
                <a:gd name="T11" fmla="*/ 0 h 142"/>
                <a:gd name="T12" fmla="*/ 640 w 648"/>
                <a:gd name="T13" fmla="*/ 1 h 142"/>
                <a:gd name="T14" fmla="*/ 647 w 648"/>
                <a:gd name="T15" fmla="*/ 86 h 142"/>
                <a:gd name="T16" fmla="*/ 646 w 648"/>
                <a:gd name="T17" fmla="*/ 8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8" h="142">
                  <a:moveTo>
                    <a:pt x="646" y="88"/>
                  </a:moveTo>
                  <a:cubicBezTo>
                    <a:pt x="9" y="141"/>
                    <a:pt x="9" y="141"/>
                    <a:pt x="9" y="141"/>
                  </a:cubicBezTo>
                  <a:cubicBezTo>
                    <a:pt x="8" y="142"/>
                    <a:pt x="8" y="141"/>
                    <a:pt x="7" y="14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1" y="53"/>
                    <a:pt x="2" y="53"/>
                  </a:cubicBezTo>
                  <a:cubicBezTo>
                    <a:pt x="639" y="0"/>
                    <a:pt x="639" y="0"/>
                    <a:pt x="639" y="0"/>
                  </a:cubicBezTo>
                  <a:cubicBezTo>
                    <a:pt x="639" y="0"/>
                    <a:pt x="640" y="0"/>
                    <a:pt x="640" y="1"/>
                  </a:cubicBezTo>
                  <a:cubicBezTo>
                    <a:pt x="647" y="86"/>
                    <a:pt x="647" y="86"/>
                    <a:pt x="647" y="86"/>
                  </a:cubicBezTo>
                  <a:cubicBezTo>
                    <a:pt x="648" y="87"/>
                    <a:pt x="647" y="88"/>
                    <a:pt x="646" y="88"/>
                  </a:cubicBezTo>
                </a:path>
              </a:pathLst>
            </a:custGeom>
            <a:solidFill>
              <a:srgbClr val="5D6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0" name="išlíḓê">
              <a:extLst>
                <a:ext uri="{FF2B5EF4-FFF2-40B4-BE49-F238E27FC236}">
                  <a16:creationId xmlns:a16="http://schemas.microsoft.com/office/drawing/2014/main" id="{2451AB5F-B857-4440-BC35-21855F2969EE}"/>
                </a:ext>
              </a:extLst>
            </p:cNvPr>
            <p:cNvSpPr/>
            <p:nvPr/>
          </p:nvSpPr>
          <p:spPr bwMode="auto">
            <a:xfrm>
              <a:off x="1827419" y="3906736"/>
              <a:ext cx="31988" cy="55253"/>
            </a:xfrm>
            <a:custGeom>
              <a:avLst/>
              <a:gdLst>
                <a:gd name="T0" fmla="*/ 0 w 22"/>
                <a:gd name="T1" fmla="*/ 0 h 38"/>
                <a:gd name="T2" fmla="*/ 3 w 22"/>
                <a:gd name="T3" fmla="*/ 38 h 38"/>
                <a:gd name="T4" fmla="*/ 22 w 22"/>
                <a:gd name="T5" fmla="*/ 19 h 38"/>
                <a:gd name="T6" fmla="*/ 0 w 2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8">
                  <a:moveTo>
                    <a:pt x="0" y="0"/>
                  </a:moveTo>
                  <a:lnTo>
                    <a:pt x="3" y="38"/>
                  </a:lnTo>
                  <a:lnTo>
                    <a:pt x="2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1" name="ïṥļiḍè">
              <a:extLst>
                <a:ext uri="{FF2B5EF4-FFF2-40B4-BE49-F238E27FC236}">
                  <a16:creationId xmlns:a16="http://schemas.microsoft.com/office/drawing/2014/main" id="{B59FE7AA-5467-4C41-923F-5EE3C478E172}"/>
                </a:ext>
              </a:extLst>
            </p:cNvPr>
            <p:cNvSpPr/>
            <p:nvPr/>
          </p:nvSpPr>
          <p:spPr bwMode="auto">
            <a:xfrm>
              <a:off x="1865223" y="3908190"/>
              <a:ext cx="26172" cy="45075"/>
            </a:xfrm>
            <a:custGeom>
              <a:avLst/>
              <a:gdLst>
                <a:gd name="T0" fmla="*/ 0 w 18"/>
                <a:gd name="T1" fmla="*/ 0 h 31"/>
                <a:gd name="T2" fmla="*/ 2 w 18"/>
                <a:gd name="T3" fmla="*/ 31 h 31"/>
                <a:gd name="T4" fmla="*/ 18 w 18"/>
                <a:gd name="T5" fmla="*/ 16 h 31"/>
                <a:gd name="T6" fmla="*/ 0 w 1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0" y="0"/>
                  </a:moveTo>
                  <a:lnTo>
                    <a:pt x="2" y="31"/>
                  </a:lnTo>
                  <a:lnTo>
                    <a:pt x="1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2" name="íṡľïďê">
              <a:extLst>
                <a:ext uri="{FF2B5EF4-FFF2-40B4-BE49-F238E27FC236}">
                  <a16:creationId xmlns:a16="http://schemas.microsoft.com/office/drawing/2014/main" id="{25E3AEE7-308A-48D7-98A4-275896A10AA7}"/>
                </a:ext>
              </a:extLst>
            </p:cNvPr>
            <p:cNvSpPr/>
            <p:nvPr/>
          </p:nvSpPr>
          <p:spPr bwMode="auto">
            <a:xfrm>
              <a:off x="1756172" y="3873294"/>
              <a:ext cx="14540" cy="130861"/>
            </a:xfrm>
            <a:custGeom>
              <a:avLst/>
              <a:gdLst>
                <a:gd name="T0" fmla="*/ 10 w 10"/>
                <a:gd name="T1" fmla="*/ 89 h 90"/>
                <a:gd name="T2" fmla="*/ 7 w 10"/>
                <a:gd name="T3" fmla="*/ 90 h 90"/>
                <a:gd name="T4" fmla="*/ 0 w 10"/>
                <a:gd name="T5" fmla="*/ 0 h 90"/>
                <a:gd name="T6" fmla="*/ 3 w 10"/>
                <a:gd name="T7" fmla="*/ 0 h 90"/>
                <a:gd name="T8" fmla="*/ 10 w 10"/>
                <a:gd name="T9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0">
                  <a:moveTo>
                    <a:pt x="10" y="89"/>
                  </a:moveTo>
                  <a:lnTo>
                    <a:pt x="7" y="9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89"/>
                  </a:lnTo>
                  <a:close/>
                </a:path>
              </a:pathLst>
            </a:custGeom>
            <a:solidFill>
              <a:srgbClr val="EE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3" name="ïṥļíḓè">
              <a:extLst>
                <a:ext uri="{FF2B5EF4-FFF2-40B4-BE49-F238E27FC236}">
                  <a16:creationId xmlns:a16="http://schemas.microsoft.com/office/drawing/2014/main" id="{E20D28D0-98D9-48D1-9799-C0FA9BB53680}"/>
                </a:ext>
              </a:extLst>
            </p:cNvPr>
            <p:cNvSpPr/>
            <p:nvPr/>
          </p:nvSpPr>
          <p:spPr bwMode="auto">
            <a:xfrm>
              <a:off x="1775074" y="3871840"/>
              <a:ext cx="15995" cy="130861"/>
            </a:xfrm>
            <a:custGeom>
              <a:avLst/>
              <a:gdLst>
                <a:gd name="T0" fmla="*/ 11 w 11"/>
                <a:gd name="T1" fmla="*/ 89 h 90"/>
                <a:gd name="T2" fmla="*/ 8 w 11"/>
                <a:gd name="T3" fmla="*/ 90 h 90"/>
                <a:gd name="T4" fmla="*/ 0 w 11"/>
                <a:gd name="T5" fmla="*/ 0 h 90"/>
                <a:gd name="T6" fmla="*/ 3 w 11"/>
                <a:gd name="T7" fmla="*/ 0 h 90"/>
                <a:gd name="T8" fmla="*/ 11 w 11"/>
                <a:gd name="T9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0">
                  <a:moveTo>
                    <a:pt x="11" y="89"/>
                  </a:moveTo>
                  <a:lnTo>
                    <a:pt x="8" y="9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1" y="89"/>
                  </a:lnTo>
                  <a:close/>
                </a:path>
              </a:pathLst>
            </a:custGeom>
            <a:solidFill>
              <a:srgbClr val="EE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74" name="Group 473"/>
          <p:cNvGrpSpPr/>
          <p:nvPr/>
        </p:nvGrpSpPr>
        <p:grpSpPr>
          <a:xfrm>
            <a:off x="1706736" y="3928547"/>
            <a:ext cx="953833" cy="238458"/>
            <a:chOff x="1706736" y="3928547"/>
            <a:chExt cx="953833" cy="238458"/>
          </a:xfrm>
        </p:grpSpPr>
        <p:sp>
          <p:nvSpPr>
            <p:cNvPr id="475" name="iŝļïḓè">
              <a:extLst>
                <a:ext uri="{FF2B5EF4-FFF2-40B4-BE49-F238E27FC236}">
                  <a16:creationId xmlns:a16="http://schemas.microsoft.com/office/drawing/2014/main" id="{C0BA2CB3-00A3-4C8E-945B-707C41B1FE6D}"/>
                </a:ext>
              </a:extLst>
            </p:cNvPr>
            <p:cNvSpPr/>
            <p:nvPr/>
          </p:nvSpPr>
          <p:spPr bwMode="auto">
            <a:xfrm>
              <a:off x="1706736" y="3928547"/>
              <a:ext cx="953833" cy="238458"/>
            </a:xfrm>
            <a:custGeom>
              <a:avLst/>
              <a:gdLst>
                <a:gd name="T0" fmla="*/ 648 w 649"/>
                <a:gd name="T1" fmla="*/ 110 h 163"/>
                <a:gd name="T2" fmla="*/ 11 w 649"/>
                <a:gd name="T3" fmla="*/ 163 h 163"/>
                <a:gd name="T4" fmla="*/ 9 w 649"/>
                <a:gd name="T5" fmla="*/ 162 h 163"/>
                <a:gd name="T6" fmla="*/ 0 w 649"/>
                <a:gd name="T7" fmla="*/ 55 h 163"/>
                <a:gd name="T8" fmla="*/ 2 w 649"/>
                <a:gd name="T9" fmla="*/ 54 h 163"/>
                <a:gd name="T10" fmla="*/ 639 w 649"/>
                <a:gd name="T11" fmla="*/ 0 h 163"/>
                <a:gd name="T12" fmla="*/ 640 w 649"/>
                <a:gd name="T13" fmla="*/ 2 h 163"/>
                <a:gd name="T14" fmla="*/ 649 w 649"/>
                <a:gd name="T15" fmla="*/ 108 h 163"/>
                <a:gd name="T16" fmla="*/ 648 w 649"/>
                <a:gd name="T17" fmla="*/ 1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9" h="163">
                  <a:moveTo>
                    <a:pt x="648" y="110"/>
                  </a:moveTo>
                  <a:cubicBezTo>
                    <a:pt x="11" y="163"/>
                    <a:pt x="11" y="163"/>
                    <a:pt x="11" y="163"/>
                  </a:cubicBezTo>
                  <a:cubicBezTo>
                    <a:pt x="10" y="163"/>
                    <a:pt x="9" y="163"/>
                    <a:pt x="9" y="16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1" y="54"/>
                    <a:pt x="2" y="54"/>
                  </a:cubicBezTo>
                  <a:cubicBezTo>
                    <a:pt x="639" y="0"/>
                    <a:pt x="639" y="0"/>
                    <a:pt x="639" y="0"/>
                  </a:cubicBezTo>
                  <a:cubicBezTo>
                    <a:pt x="640" y="0"/>
                    <a:pt x="640" y="1"/>
                    <a:pt x="640" y="2"/>
                  </a:cubicBezTo>
                  <a:cubicBezTo>
                    <a:pt x="649" y="108"/>
                    <a:pt x="649" y="108"/>
                    <a:pt x="649" y="108"/>
                  </a:cubicBezTo>
                  <a:cubicBezTo>
                    <a:pt x="649" y="109"/>
                    <a:pt x="649" y="110"/>
                    <a:pt x="648" y="110"/>
                  </a:cubicBezTo>
                </a:path>
              </a:pathLst>
            </a:custGeom>
            <a:solidFill>
              <a:srgbClr val="D67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6" name="íṧļíḑé">
              <a:extLst>
                <a:ext uri="{FF2B5EF4-FFF2-40B4-BE49-F238E27FC236}">
                  <a16:creationId xmlns:a16="http://schemas.microsoft.com/office/drawing/2014/main" id="{DD7CC10F-305F-4C2B-89AE-78A2AF4B243B}"/>
                </a:ext>
              </a:extLst>
            </p:cNvPr>
            <p:cNvSpPr/>
            <p:nvPr/>
          </p:nvSpPr>
          <p:spPr bwMode="auto">
            <a:xfrm>
              <a:off x="1776529" y="3992523"/>
              <a:ext cx="111960" cy="168666"/>
            </a:xfrm>
            <a:custGeom>
              <a:avLst/>
              <a:gdLst>
                <a:gd name="T0" fmla="*/ 77 w 77"/>
                <a:gd name="T1" fmla="*/ 111 h 116"/>
                <a:gd name="T2" fmla="*/ 9 w 77"/>
                <a:gd name="T3" fmla="*/ 116 h 116"/>
                <a:gd name="T4" fmla="*/ 0 w 77"/>
                <a:gd name="T5" fmla="*/ 6 h 116"/>
                <a:gd name="T6" fmla="*/ 67 w 77"/>
                <a:gd name="T7" fmla="*/ 0 h 116"/>
                <a:gd name="T8" fmla="*/ 77 w 77"/>
                <a:gd name="T9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16">
                  <a:moveTo>
                    <a:pt x="77" y="111"/>
                  </a:moveTo>
                  <a:lnTo>
                    <a:pt x="9" y="116"/>
                  </a:lnTo>
                  <a:lnTo>
                    <a:pt x="0" y="6"/>
                  </a:lnTo>
                  <a:lnTo>
                    <a:pt x="67" y="0"/>
                  </a:lnTo>
                  <a:lnTo>
                    <a:pt x="77" y="111"/>
                  </a:lnTo>
                  <a:close/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7" name="í$ḻiďé">
              <a:extLst>
                <a:ext uri="{FF2B5EF4-FFF2-40B4-BE49-F238E27FC236}">
                  <a16:creationId xmlns:a16="http://schemas.microsoft.com/office/drawing/2014/main" id="{CE6F38FC-928A-4AAD-9FFC-07460BCC9DA7}"/>
                </a:ext>
              </a:extLst>
            </p:cNvPr>
            <p:cNvSpPr/>
            <p:nvPr/>
          </p:nvSpPr>
          <p:spPr bwMode="auto">
            <a:xfrm>
              <a:off x="1897211" y="3989615"/>
              <a:ext cx="36351" cy="161396"/>
            </a:xfrm>
            <a:custGeom>
              <a:avLst/>
              <a:gdLst>
                <a:gd name="T0" fmla="*/ 25 w 25"/>
                <a:gd name="T1" fmla="*/ 110 h 111"/>
                <a:gd name="T2" fmla="*/ 10 w 25"/>
                <a:gd name="T3" fmla="*/ 111 h 111"/>
                <a:gd name="T4" fmla="*/ 0 w 25"/>
                <a:gd name="T5" fmla="*/ 1 h 111"/>
                <a:gd name="T6" fmla="*/ 15 w 25"/>
                <a:gd name="T7" fmla="*/ 0 h 111"/>
                <a:gd name="T8" fmla="*/ 25 w 25"/>
                <a:gd name="T9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11">
                  <a:moveTo>
                    <a:pt x="25" y="110"/>
                  </a:moveTo>
                  <a:lnTo>
                    <a:pt x="10" y="111"/>
                  </a:lnTo>
                  <a:lnTo>
                    <a:pt x="0" y="1"/>
                  </a:lnTo>
                  <a:lnTo>
                    <a:pt x="15" y="0"/>
                  </a:lnTo>
                  <a:lnTo>
                    <a:pt x="25" y="110"/>
                  </a:lnTo>
                  <a:close/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8" name="îşliḋê">
              <a:extLst>
                <a:ext uri="{FF2B5EF4-FFF2-40B4-BE49-F238E27FC236}">
                  <a16:creationId xmlns:a16="http://schemas.microsoft.com/office/drawing/2014/main" id="{E073B1EE-AF67-4F38-A3C6-16261CA1A5A1}"/>
                </a:ext>
              </a:extLst>
            </p:cNvPr>
            <p:cNvSpPr/>
            <p:nvPr/>
          </p:nvSpPr>
          <p:spPr bwMode="auto">
            <a:xfrm>
              <a:off x="1952464" y="4034689"/>
              <a:ext cx="56707" cy="61069"/>
            </a:xfrm>
            <a:custGeom>
              <a:avLst/>
              <a:gdLst>
                <a:gd name="T0" fmla="*/ 38 w 39"/>
                <a:gd name="T1" fmla="*/ 19 h 41"/>
                <a:gd name="T2" fmla="*/ 21 w 39"/>
                <a:gd name="T3" fmla="*/ 40 h 41"/>
                <a:gd name="T4" fmla="*/ 1 w 39"/>
                <a:gd name="T5" fmla="*/ 22 h 41"/>
                <a:gd name="T6" fmla="*/ 18 w 39"/>
                <a:gd name="T7" fmla="*/ 1 h 41"/>
                <a:gd name="T8" fmla="*/ 38 w 39"/>
                <a:gd name="T9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1">
                  <a:moveTo>
                    <a:pt x="38" y="19"/>
                  </a:moveTo>
                  <a:cubicBezTo>
                    <a:pt x="39" y="29"/>
                    <a:pt x="32" y="39"/>
                    <a:pt x="21" y="40"/>
                  </a:cubicBezTo>
                  <a:cubicBezTo>
                    <a:pt x="11" y="41"/>
                    <a:pt x="1" y="33"/>
                    <a:pt x="1" y="22"/>
                  </a:cubicBezTo>
                  <a:cubicBezTo>
                    <a:pt x="0" y="11"/>
                    <a:pt x="7" y="2"/>
                    <a:pt x="18" y="1"/>
                  </a:cubicBezTo>
                  <a:cubicBezTo>
                    <a:pt x="28" y="0"/>
                    <a:pt x="38" y="8"/>
                    <a:pt x="38" y="19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79" name="Group 478"/>
          <p:cNvGrpSpPr/>
          <p:nvPr/>
        </p:nvGrpSpPr>
        <p:grpSpPr>
          <a:xfrm>
            <a:off x="1859407" y="2217172"/>
            <a:ext cx="476917" cy="239914"/>
            <a:chOff x="1859407" y="2217172"/>
            <a:chExt cx="476917" cy="239914"/>
          </a:xfrm>
        </p:grpSpPr>
        <p:sp>
          <p:nvSpPr>
            <p:cNvPr id="480" name="isľîḍé">
              <a:extLst>
                <a:ext uri="{FF2B5EF4-FFF2-40B4-BE49-F238E27FC236}">
                  <a16:creationId xmlns:a16="http://schemas.microsoft.com/office/drawing/2014/main" id="{C9CABA31-3354-4430-8ACF-EC4F7BDDE2CD}"/>
                </a:ext>
              </a:extLst>
            </p:cNvPr>
            <p:cNvSpPr/>
            <p:nvPr/>
          </p:nvSpPr>
          <p:spPr bwMode="auto">
            <a:xfrm>
              <a:off x="1865223" y="2231713"/>
              <a:ext cx="87241" cy="225373"/>
            </a:xfrm>
            <a:custGeom>
              <a:avLst/>
              <a:gdLst>
                <a:gd name="T0" fmla="*/ 59 w 59"/>
                <a:gd name="T1" fmla="*/ 136 h 153"/>
                <a:gd name="T2" fmla="*/ 13 w 59"/>
                <a:gd name="T3" fmla="*/ 153 h 153"/>
                <a:gd name="T4" fmla="*/ 14 w 59"/>
                <a:gd name="T5" fmla="*/ 142 h 153"/>
                <a:gd name="T6" fmla="*/ 0 w 59"/>
                <a:gd name="T7" fmla="*/ 38 h 153"/>
                <a:gd name="T8" fmla="*/ 2 w 59"/>
                <a:gd name="T9" fmla="*/ 36 h 153"/>
                <a:gd name="T10" fmla="*/ 44 w 59"/>
                <a:gd name="T11" fmla="*/ 0 h 153"/>
                <a:gd name="T12" fmla="*/ 59 w 59"/>
                <a:gd name="T13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53">
                  <a:moveTo>
                    <a:pt x="59" y="136"/>
                  </a:moveTo>
                  <a:cubicBezTo>
                    <a:pt x="13" y="153"/>
                    <a:pt x="13" y="153"/>
                    <a:pt x="13" y="153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6" y="109"/>
                    <a:pt x="10" y="70"/>
                    <a:pt x="0" y="3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59" y="136"/>
                  </a:lnTo>
                  <a:close/>
                </a:path>
              </a:pathLst>
            </a:custGeom>
            <a:solidFill>
              <a:srgbClr val="EE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1" name="ïṣľiḓê">
              <a:extLst>
                <a:ext uri="{FF2B5EF4-FFF2-40B4-BE49-F238E27FC236}">
                  <a16:creationId xmlns:a16="http://schemas.microsoft.com/office/drawing/2014/main" id="{81B40C41-899F-4EA6-A569-8DA0A8D952C5}"/>
                </a:ext>
              </a:extLst>
            </p:cNvPr>
            <p:cNvSpPr/>
            <p:nvPr/>
          </p:nvSpPr>
          <p:spPr bwMode="auto">
            <a:xfrm>
              <a:off x="1859407" y="2230259"/>
              <a:ext cx="74155" cy="65431"/>
            </a:xfrm>
            <a:custGeom>
              <a:avLst/>
              <a:gdLst>
                <a:gd name="T0" fmla="*/ 48 w 50"/>
                <a:gd name="T1" fmla="*/ 6 h 44"/>
                <a:gd name="T2" fmla="*/ 4 w 50"/>
                <a:gd name="T3" fmla="*/ 43 h 44"/>
                <a:gd name="T4" fmla="*/ 2 w 50"/>
                <a:gd name="T5" fmla="*/ 38 h 44"/>
                <a:gd name="T6" fmla="*/ 47 w 50"/>
                <a:gd name="T7" fmla="*/ 1 h 44"/>
                <a:gd name="T8" fmla="*/ 48 w 50"/>
                <a:gd name="T9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4">
                  <a:moveTo>
                    <a:pt x="48" y="6"/>
                  </a:moveTo>
                  <a:cubicBezTo>
                    <a:pt x="33" y="16"/>
                    <a:pt x="18" y="28"/>
                    <a:pt x="4" y="43"/>
                  </a:cubicBezTo>
                  <a:cubicBezTo>
                    <a:pt x="2" y="44"/>
                    <a:pt x="0" y="39"/>
                    <a:pt x="2" y="38"/>
                  </a:cubicBezTo>
                  <a:cubicBezTo>
                    <a:pt x="16" y="23"/>
                    <a:pt x="31" y="11"/>
                    <a:pt x="47" y="1"/>
                  </a:cubicBezTo>
                  <a:cubicBezTo>
                    <a:pt x="48" y="0"/>
                    <a:pt x="50" y="5"/>
                    <a:pt x="48" y="6"/>
                  </a:cubicBezTo>
                </a:path>
              </a:pathLst>
            </a:custGeom>
            <a:solidFill>
              <a:srgbClr val="B0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2" name="íṣ1ïḍe">
              <a:extLst>
                <a:ext uri="{FF2B5EF4-FFF2-40B4-BE49-F238E27FC236}">
                  <a16:creationId xmlns:a16="http://schemas.microsoft.com/office/drawing/2014/main" id="{FDEE5EC5-5C92-4EA8-84D1-0307DFC4DBA3}"/>
                </a:ext>
              </a:extLst>
            </p:cNvPr>
            <p:cNvSpPr/>
            <p:nvPr/>
          </p:nvSpPr>
          <p:spPr bwMode="auto">
            <a:xfrm>
              <a:off x="1927746" y="2217172"/>
              <a:ext cx="408578" cy="206470"/>
            </a:xfrm>
            <a:custGeom>
              <a:avLst/>
              <a:gdLst>
                <a:gd name="T0" fmla="*/ 265 w 278"/>
                <a:gd name="T1" fmla="*/ 0 h 140"/>
                <a:gd name="T2" fmla="*/ 0 w 278"/>
                <a:gd name="T3" fmla="*/ 10 h 140"/>
                <a:gd name="T4" fmla="*/ 4 w 278"/>
                <a:gd name="T5" fmla="*/ 39 h 140"/>
                <a:gd name="T6" fmla="*/ 11 w 278"/>
                <a:gd name="T7" fmla="*/ 110 h 140"/>
                <a:gd name="T8" fmla="*/ 13 w 278"/>
                <a:gd name="T9" fmla="*/ 140 h 140"/>
                <a:gd name="T10" fmla="*/ 276 w 278"/>
                <a:gd name="T11" fmla="*/ 129 h 140"/>
                <a:gd name="T12" fmla="*/ 276 w 278"/>
                <a:gd name="T13" fmla="*/ 127 h 140"/>
                <a:gd name="T14" fmla="*/ 265 w 278"/>
                <a:gd name="T1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140">
                  <a:moveTo>
                    <a:pt x="265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63"/>
                    <a:pt x="10" y="87"/>
                    <a:pt x="11" y="11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276" y="129"/>
                    <a:pt x="276" y="129"/>
                    <a:pt x="276" y="129"/>
                  </a:cubicBezTo>
                  <a:cubicBezTo>
                    <a:pt x="276" y="127"/>
                    <a:pt x="276" y="127"/>
                    <a:pt x="276" y="127"/>
                  </a:cubicBezTo>
                  <a:cubicBezTo>
                    <a:pt x="278" y="85"/>
                    <a:pt x="274" y="41"/>
                    <a:pt x="265" y="0"/>
                  </a:cubicBezTo>
                </a:path>
              </a:pathLst>
            </a:custGeom>
            <a:solidFill>
              <a:srgbClr val="8C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3" name="íšlïḋé">
              <a:extLst>
                <a:ext uri="{FF2B5EF4-FFF2-40B4-BE49-F238E27FC236}">
                  <a16:creationId xmlns:a16="http://schemas.microsoft.com/office/drawing/2014/main" id="{AF06A9FD-D3CD-4D09-84A2-B08806EF258E}"/>
                </a:ext>
              </a:extLst>
            </p:cNvPr>
            <p:cNvSpPr/>
            <p:nvPr/>
          </p:nvSpPr>
          <p:spPr bwMode="auto">
            <a:xfrm>
              <a:off x="1975728" y="2228805"/>
              <a:ext cx="26172" cy="189022"/>
            </a:xfrm>
            <a:custGeom>
              <a:avLst/>
              <a:gdLst>
                <a:gd name="T0" fmla="*/ 7 w 18"/>
                <a:gd name="T1" fmla="*/ 4 h 128"/>
                <a:gd name="T2" fmla="*/ 1 w 18"/>
                <a:gd name="T3" fmla="*/ 4 h 128"/>
                <a:gd name="T4" fmla="*/ 10 w 18"/>
                <a:gd name="T5" fmla="*/ 123 h 128"/>
                <a:gd name="T6" fmla="*/ 15 w 18"/>
                <a:gd name="T7" fmla="*/ 124 h 128"/>
                <a:gd name="T8" fmla="*/ 7 w 18"/>
                <a:gd name="T9" fmla="*/ 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8">
                  <a:moveTo>
                    <a:pt x="7" y="4"/>
                  </a:moveTo>
                  <a:cubicBezTo>
                    <a:pt x="6" y="0"/>
                    <a:pt x="0" y="1"/>
                    <a:pt x="1" y="4"/>
                  </a:cubicBezTo>
                  <a:cubicBezTo>
                    <a:pt x="9" y="43"/>
                    <a:pt x="12" y="83"/>
                    <a:pt x="10" y="123"/>
                  </a:cubicBezTo>
                  <a:cubicBezTo>
                    <a:pt x="9" y="127"/>
                    <a:pt x="15" y="128"/>
                    <a:pt x="15" y="124"/>
                  </a:cubicBezTo>
                  <a:cubicBezTo>
                    <a:pt x="18" y="84"/>
                    <a:pt x="15" y="43"/>
                    <a:pt x="7" y="4"/>
                  </a:cubicBezTo>
                </a:path>
              </a:pathLst>
            </a:custGeom>
            <a:solidFill>
              <a:srgbClr val="5D6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4" name="íś1ïḋè">
              <a:extLst>
                <a:ext uri="{FF2B5EF4-FFF2-40B4-BE49-F238E27FC236}">
                  <a16:creationId xmlns:a16="http://schemas.microsoft.com/office/drawing/2014/main" id="{72F844FF-9F4A-4785-B5CE-99723BA2E3BD}"/>
                </a:ext>
              </a:extLst>
            </p:cNvPr>
            <p:cNvSpPr/>
            <p:nvPr/>
          </p:nvSpPr>
          <p:spPr bwMode="auto">
            <a:xfrm>
              <a:off x="2260715" y="2220080"/>
              <a:ext cx="26172" cy="189022"/>
            </a:xfrm>
            <a:custGeom>
              <a:avLst/>
              <a:gdLst>
                <a:gd name="T0" fmla="*/ 6 w 18"/>
                <a:gd name="T1" fmla="*/ 4 h 128"/>
                <a:gd name="T2" fmla="*/ 1 w 18"/>
                <a:gd name="T3" fmla="*/ 4 h 128"/>
                <a:gd name="T4" fmla="*/ 10 w 18"/>
                <a:gd name="T5" fmla="*/ 123 h 128"/>
                <a:gd name="T6" fmla="*/ 16 w 18"/>
                <a:gd name="T7" fmla="*/ 124 h 128"/>
                <a:gd name="T8" fmla="*/ 6 w 18"/>
                <a:gd name="T9" fmla="*/ 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8">
                  <a:moveTo>
                    <a:pt x="6" y="4"/>
                  </a:moveTo>
                  <a:cubicBezTo>
                    <a:pt x="5" y="0"/>
                    <a:pt x="0" y="1"/>
                    <a:pt x="1" y="4"/>
                  </a:cubicBezTo>
                  <a:cubicBezTo>
                    <a:pt x="9" y="43"/>
                    <a:pt x="12" y="83"/>
                    <a:pt x="10" y="123"/>
                  </a:cubicBezTo>
                  <a:cubicBezTo>
                    <a:pt x="10" y="127"/>
                    <a:pt x="16" y="128"/>
                    <a:pt x="16" y="124"/>
                  </a:cubicBezTo>
                  <a:cubicBezTo>
                    <a:pt x="18" y="83"/>
                    <a:pt x="15" y="43"/>
                    <a:pt x="6" y="4"/>
                  </a:cubicBezTo>
                </a:path>
              </a:pathLst>
            </a:custGeom>
            <a:solidFill>
              <a:srgbClr val="5D6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5" name="iŝliḍè">
              <a:extLst>
                <a:ext uri="{FF2B5EF4-FFF2-40B4-BE49-F238E27FC236}">
                  <a16:creationId xmlns:a16="http://schemas.microsoft.com/office/drawing/2014/main" id="{CA80DAB3-C134-4D34-A892-A6D92D776579}"/>
                </a:ext>
              </a:extLst>
            </p:cNvPr>
            <p:cNvSpPr/>
            <p:nvPr/>
          </p:nvSpPr>
          <p:spPr bwMode="auto">
            <a:xfrm>
              <a:off x="2012079" y="2272425"/>
              <a:ext cx="90149" cy="88695"/>
            </a:xfrm>
            <a:custGeom>
              <a:avLst/>
              <a:gdLst>
                <a:gd name="T0" fmla="*/ 31 w 61"/>
                <a:gd name="T1" fmla="*/ 0 h 61"/>
                <a:gd name="T2" fmla="*/ 30 w 61"/>
                <a:gd name="T3" fmla="*/ 0 h 61"/>
                <a:gd name="T4" fmla="*/ 28 w 61"/>
                <a:gd name="T5" fmla="*/ 0 h 61"/>
                <a:gd name="T6" fmla="*/ 0 w 61"/>
                <a:gd name="T7" fmla="*/ 31 h 61"/>
                <a:gd name="T8" fmla="*/ 0 w 61"/>
                <a:gd name="T9" fmla="*/ 31 h 61"/>
                <a:gd name="T10" fmla="*/ 1 w 61"/>
                <a:gd name="T11" fmla="*/ 33 h 61"/>
                <a:gd name="T12" fmla="*/ 30 w 61"/>
                <a:gd name="T13" fmla="*/ 61 h 61"/>
                <a:gd name="T14" fmla="*/ 31 w 61"/>
                <a:gd name="T15" fmla="*/ 61 h 61"/>
                <a:gd name="T16" fmla="*/ 33 w 61"/>
                <a:gd name="T17" fmla="*/ 61 h 61"/>
                <a:gd name="T18" fmla="*/ 61 w 61"/>
                <a:gd name="T19" fmla="*/ 31 h 61"/>
                <a:gd name="T20" fmla="*/ 61 w 61"/>
                <a:gd name="T21" fmla="*/ 31 h 61"/>
                <a:gd name="T22" fmla="*/ 60 w 61"/>
                <a:gd name="T23" fmla="*/ 28 h 61"/>
                <a:gd name="T24" fmla="*/ 31 w 61"/>
                <a:gd name="T2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12" y="2"/>
                    <a:pt x="1" y="15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2" y="49"/>
                    <a:pt x="15" y="61"/>
                    <a:pt x="30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2" y="61"/>
                    <a:pt x="33" y="61"/>
                  </a:cubicBezTo>
                  <a:cubicBezTo>
                    <a:pt x="49" y="60"/>
                    <a:pt x="60" y="47"/>
                    <a:pt x="61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30"/>
                    <a:pt x="60" y="29"/>
                    <a:pt x="60" y="28"/>
                  </a:cubicBezTo>
                  <a:cubicBezTo>
                    <a:pt x="59" y="13"/>
                    <a:pt x="46" y="0"/>
                    <a:pt x="31" y="0"/>
                  </a:cubicBezTo>
                </a:path>
              </a:pathLst>
            </a:custGeom>
            <a:solidFill>
              <a:srgbClr val="6E7F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86" name="Group 485"/>
          <p:cNvGrpSpPr/>
          <p:nvPr/>
        </p:nvGrpSpPr>
        <p:grpSpPr>
          <a:xfrm>
            <a:off x="1574420" y="2372752"/>
            <a:ext cx="1049798" cy="356234"/>
            <a:chOff x="1574420" y="2372752"/>
            <a:chExt cx="1049798" cy="356234"/>
          </a:xfrm>
        </p:grpSpPr>
        <p:sp>
          <p:nvSpPr>
            <p:cNvPr id="487" name="ï$1îdé">
              <a:extLst>
                <a:ext uri="{FF2B5EF4-FFF2-40B4-BE49-F238E27FC236}">
                  <a16:creationId xmlns:a16="http://schemas.microsoft.com/office/drawing/2014/main" id="{0588104C-EB1B-42E6-AB8B-9F9290590273}"/>
                </a:ext>
              </a:extLst>
            </p:cNvPr>
            <p:cNvSpPr/>
            <p:nvPr/>
          </p:nvSpPr>
          <p:spPr bwMode="auto">
            <a:xfrm>
              <a:off x="1884126" y="2407649"/>
              <a:ext cx="449291" cy="47983"/>
            </a:xfrm>
            <a:custGeom>
              <a:avLst/>
              <a:gdLst>
                <a:gd name="T0" fmla="*/ 309 w 309"/>
                <a:gd name="T1" fmla="*/ 0 h 33"/>
                <a:gd name="T2" fmla="*/ 43 w 309"/>
                <a:gd name="T3" fmla="*/ 11 h 33"/>
                <a:gd name="T4" fmla="*/ 0 w 309"/>
                <a:gd name="T5" fmla="*/ 33 h 33"/>
                <a:gd name="T6" fmla="*/ 288 w 309"/>
                <a:gd name="T7" fmla="*/ 22 h 33"/>
                <a:gd name="T8" fmla="*/ 309 w 309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33">
                  <a:moveTo>
                    <a:pt x="309" y="0"/>
                  </a:moveTo>
                  <a:lnTo>
                    <a:pt x="43" y="11"/>
                  </a:lnTo>
                  <a:lnTo>
                    <a:pt x="0" y="33"/>
                  </a:lnTo>
                  <a:lnTo>
                    <a:pt x="288" y="2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9EB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8" name="íşļiḋè">
              <a:extLst>
                <a:ext uri="{FF2B5EF4-FFF2-40B4-BE49-F238E27FC236}">
                  <a16:creationId xmlns:a16="http://schemas.microsoft.com/office/drawing/2014/main" id="{E37BE6A4-3442-4A29-B9B3-85737726ADB8}"/>
                </a:ext>
              </a:extLst>
            </p:cNvPr>
            <p:cNvSpPr/>
            <p:nvPr/>
          </p:nvSpPr>
          <p:spPr bwMode="auto">
            <a:xfrm>
              <a:off x="1879763" y="2419281"/>
              <a:ext cx="68339" cy="39259"/>
            </a:xfrm>
            <a:custGeom>
              <a:avLst/>
              <a:gdLst>
                <a:gd name="T0" fmla="*/ 1 w 46"/>
                <a:gd name="T1" fmla="*/ 23 h 27"/>
                <a:gd name="T2" fmla="*/ 23 w 46"/>
                <a:gd name="T3" fmla="*/ 11 h 27"/>
                <a:gd name="T4" fmla="*/ 44 w 46"/>
                <a:gd name="T5" fmla="*/ 0 h 27"/>
                <a:gd name="T6" fmla="*/ 45 w 46"/>
                <a:gd name="T7" fmla="*/ 4 h 27"/>
                <a:gd name="T8" fmla="*/ 23 w 46"/>
                <a:gd name="T9" fmla="*/ 16 h 27"/>
                <a:gd name="T10" fmla="*/ 2 w 46"/>
                <a:gd name="T11" fmla="*/ 26 h 27"/>
                <a:gd name="T12" fmla="*/ 1 w 46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1" y="23"/>
                  </a:moveTo>
                  <a:cubicBezTo>
                    <a:pt x="9" y="20"/>
                    <a:pt x="16" y="15"/>
                    <a:pt x="23" y="11"/>
                  </a:cubicBezTo>
                  <a:cubicBezTo>
                    <a:pt x="30" y="8"/>
                    <a:pt x="37" y="4"/>
                    <a:pt x="44" y="0"/>
                  </a:cubicBezTo>
                  <a:cubicBezTo>
                    <a:pt x="45" y="0"/>
                    <a:pt x="46" y="3"/>
                    <a:pt x="45" y="4"/>
                  </a:cubicBezTo>
                  <a:cubicBezTo>
                    <a:pt x="37" y="8"/>
                    <a:pt x="30" y="12"/>
                    <a:pt x="23" y="16"/>
                  </a:cubicBezTo>
                  <a:cubicBezTo>
                    <a:pt x="16" y="20"/>
                    <a:pt x="9" y="24"/>
                    <a:pt x="2" y="26"/>
                  </a:cubicBezTo>
                  <a:cubicBezTo>
                    <a:pt x="1" y="27"/>
                    <a:pt x="0" y="23"/>
                    <a:pt x="1" y="23"/>
                  </a:cubicBezTo>
                </a:path>
              </a:pathLst>
            </a:custGeom>
            <a:solidFill>
              <a:srgbClr val="B0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9" name="iŝlïḑê">
              <a:extLst>
                <a:ext uri="{FF2B5EF4-FFF2-40B4-BE49-F238E27FC236}">
                  <a16:creationId xmlns:a16="http://schemas.microsoft.com/office/drawing/2014/main" id="{9BCA5FE8-B154-4497-A1A7-69261C2CA2F1}"/>
                </a:ext>
              </a:extLst>
            </p:cNvPr>
            <p:cNvSpPr/>
            <p:nvPr/>
          </p:nvSpPr>
          <p:spPr bwMode="auto">
            <a:xfrm>
              <a:off x="1587507" y="2422189"/>
              <a:ext cx="178844" cy="305343"/>
            </a:xfrm>
            <a:custGeom>
              <a:avLst/>
              <a:gdLst>
                <a:gd name="T0" fmla="*/ 121 w 121"/>
                <a:gd name="T1" fmla="*/ 182 h 208"/>
                <a:gd name="T2" fmla="*/ 19 w 121"/>
                <a:gd name="T3" fmla="*/ 208 h 208"/>
                <a:gd name="T4" fmla="*/ 21 w 121"/>
                <a:gd name="T5" fmla="*/ 193 h 208"/>
                <a:gd name="T6" fmla="*/ 0 w 121"/>
                <a:gd name="T7" fmla="*/ 54 h 208"/>
                <a:gd name="T8" fmla="*/ 4 w 121"/>
                <a:gd name="T9" fmla="*/ 51 h 208"/>
                <a:gd name="T10" fmla="*/ 99 w 121"/>
                <a:gd name="T11" fmla="*/ 0 h 208"/>
                <a:gd name="T12" fmla="*/ 121 w 121"/>
                <a:gd name="T13" fmla="*/ 18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208">
                  <a:moveTo>
                    <a:pt x="121" y="182"/>
                  </a:moveTo>
                  <a:cubicBezTo>
                    <a:pt x="19" y="208"/>
                    <a:pt x="19" y="208"/>
                    <a:pt x="19" y="208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8" y="149"/>
                    <a:pt x="18" y="96"/>
                    <a:pt x="0" y="54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121" y="182"/>
                  </a:lnTo>
                  <a:close/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0" name="íṧliḍe">
              <a:extLst>
                <a:ext uri="{FF2B5EF4-FFF2-40B4-BE49-F238E27FC236}">
                  <a16:creationId xmlns:a16="http://schemas.microsoft.com/office/drawing/2014/main" id="{78E2B9E2-EC4D-4E88-930F-523843B51053}"/>
                </a:ext>
              </a:extLst>
            </p:cNvPr>
            <p:cNvSpPr/>
            <p:nvPr/>
          </p:nvSpPr>
          <p:spPr bwMode="auto">
            <a:xfrm>
              <a:off x="1613679" y="2625751"/>
              <a:ext cx="998908" cy="100327"/>
            </a:xfrm>
            <a:custGeom>
              <a:avLst/>
              <a:gdLst>
                <a:gd name="T0" fmla="*/ 687 w 687"/>
                <a:gd name="T1" fmla="*/ 0 h 69"/>
                <a:gd name="T2" fmla="*/ 97 w 687"/>
                <a:gd name="T3" fmla="*/ 35 h 69"/>
                <a:gd name="T4" fmla="*/ 0 w 687"/>
                <a:gd name="T5" fmla="*/ 69 h 69"/>
                <a:gd name="T6" fmla="*/ 638 w 687"/>
                <a:gd name="T7" fmla="*/ 32 h 69"/>
                <a:gd name="T8" fmla="*/ 687 w 68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69">
                  <a:moveTo>
                    <a:pt x="687" y="0"/>
                  </a:moveTo>
                  <a:lnTo>
                    <a:pt x="97" y="35"/>
                  </a:lnTo>
                  <a:lnTo>
                    <a:pt x="0" y="69"/>
                  </a:lnTo>
                  <a:lnTo>
                    <a:pt x="638" y="32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1" name="ï$ľîḍê">
              <a:extLst>
                <a:ext uri="{FF2B5EF4-FFF2-40B4-BE49-F238E27FC236}">
                  <a16:creationId xmlns:a16="http://schemas.microsoft.com/office/drawing/2014/main" id="{F7F90D3B-F1FA-4193-B55F-CA40200D137F}"/>
                </a:ext>
              </a:extLst>
            </p:cNvPr>
            <p:cNvSpPr/>
            <p:nvPr/>
          </p:nvSpPr>
          <p:spPr bwMode="auto">
            <a:xfrm>
              <a:off x="1613679" y="2625751"/>
              <a:ext cx="998908" cy="100327"/>
            </a:xfrm>
            <a:custGeom>
              <a:avLst/>
              <a:gdLst>
                <a:gd name="T0" fmla="*/ 687 w 687"/>
                <a:gd name="T1" fmla="*/ 0 h 69"/>
                <a:gd name="T2" fmla="*/ 97 w 687"/>
                <a:gd name="T3" fmla="*/ 35 h 69"/>
                <a:gd name="T4" fmla="*/ 0 w 687"/>
                <a:gd name="T5" fmla="*/ 69 h 69"/>
                <a:gd name="T6" fmla="*/ 638 w 687"/>
                <a:gd name="T7" fmla="*/ 32 h 69"/>
                <a:gd name="T8" fmla="*/ 687 w 68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69">
                  <a:moveTo>
                    <a:pt x="687" y="0"/>
                  </a:moveTo>
                  <a:lnTo>
                    <a:pt x="97" y="35"/>
                  </a:lnTo>
                  <a:lnTo>
                    <a:pt x="0" y="69"/>
                  </a:lnTo>
                  <a:lnTo>
                    <a:pt x="638" y="32"/>
                  </a:lnTo>
                  <a:lnTo>
                    <a:pt x="6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2" name="îşḻïḋè">
              <a:extLst>
                <a:ext uri="{FF2B5EF4-FFF2-40B4-BE49-F238E27FC236}">
                  <a16:creationId xmlns:a16="http://schemas.microsoft.com/office/drawing/2014/main" id="{6B9DE76D-9E5E-49A0-A461-69F4BBB12C7B}"/>
                </a:ext>
              </a:extLst>
            </p:cNvPr>
            <p:cNvSpPr/>
            <p:nvPr/>
          </p:nvSpPr>
          <p:spPr bwMode="auto">
            <a:xfrm>
              <a:off x="1606409" y="2669371"/>
              <a:ext cx="151217" cy="59615"/>
            </a:xfrm>
            <a:custGeom>
              <a:avLst/>
              <a:gdLst>
                <a:gd name="T0" fmla="*/ 2 w 102"/>
                <a:gd name="T1" fmla="*/ 35 h 40"/>
                <a:gd name="T2" fmla="*/ 52 w 102"/>
                <a:gd name="T3" fmla="*/ 18 h 40"/>
                <a:gd name="T4" fmla="*/ 98 w 102"/>
                <a:gd name="T5" fmla="*/ 1 h 40"/>
                <a:gd name="T6" fmla="*/ 100 w 102"/>
                <a:gd name="T7" fmla="*/ 6 h 40"/>
                <a:gd name="T8" fmla="*/ 50 w 102"/>
                <a:gd name="T9" fmla="*/ 24 h 40"/>
                <a:gd name="T10" fmla="*/ 3 w 102"/>
                <a:gd name="T11" fmla="*/ 40 h 40"/>
                <a:gd name="T12" fmla="*/ 2 w 102"/>
                <a:gd name="T13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40">
                  <a:moveTo>
                    <a:pt x="2" y="35"/>
                  </a:moveTo>
                  <a:cubicBezTo>
                    <a:pt x="20" y="31"/>
                    <a:pt x="36" y="24"/>
                    <a:pt x="52" y="18"/>
                  </a:cubicBezTo>
                  <a:cubicBezTo>
                    <a:pt x="68" y="12"/>
                    <a:pt x="83" y="7"/>
                    <a:pt x="98" y="1"/>
                  </a:cubicBezTo>
                  <a:cubicBezTo>
                    <a:pt x="101" y="0"/>
                    <a:pt x="102" y="5"/>
                    <a:pt x="100" y="6"/>
                  </a:cubicBezTo>
                  <a:cubicBezTo>
                    <a:pt x="83" y="12"/>
                    <a:pt x="67" y="18"/>
                    <a:pt x="50" y="24"/>
                  </a:cubicBezTo>
                  <a:cubicBezTo>
                    <a:pt x="35" y="30"/>
                    <a:pt x="19" y="36"/>
                    <a:pt x="3" y="40"/>
                  </a:cubicBezTo>
                  <a:cubicBezTo>
                    <a:pt x="0" y="40"/>
                    <a:pt x="0" y="35"/>
                    <a:pt x="2" y="35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3" name="íṥḷïḓê">
              <a:extLst>
                <a:ext uri="{FF2B5EF4-FFF2-40B4-BE49-F238E27FC236}">
                  <a16:creationId xmlns:a16="http://schemas.microsoft.com/office/drawing/2014/main" id="{07408B9C-F0BA-44E7-BE04-42CF88B1CB8D}"/>
                </a:ext>
              </a:extLst>
            </p:cNvPr>
            <p:cNvSpPr/>
            <p:nvPr/>
          </p:nvSpPr>
          <p:spPr bwMode="auto">
            <a:xfrm>
              <a:off x="1574420" y="2419281"/>
              <a:ext cx="162850" cy="91603"/>
            </a:xfrm>
            <a:custGeom>
              <a:avLst/>
              <a:gdLst>
                <a:gd name="T0" fmla="*/ 107 w 111"/>
                <a:gd name="T1" fmla="*/ 9 h 63"/>
                <a:gd name="T2" fmla="*/ 7 w 111"/>
                <a:gd name="T3" fmla="*/ 61 h 63"/>
                <a:gd name="T4" fmla="*/ 3 w 111"/>
                <a:gd name="T5" fmla="*/ 55 h 63"/>
                <a:gd name="T6" fmla="*/ 105 w 111"/>
                <a:gd name="T7" fmla="*/ 2 h 63"/>
                <a:gd name="T8" fmla="*/ 107 w 111"/>
                <a:gd name="T9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3">
                  <a:moveTo>
                    <a:pt x="107" y="9"/>
                  </a:moveTo>
                  <a:cubicBezTo>
                    <a:pt x="73" y="23"/>
                    <a:pt x="39" y="41"/>
                    <a:pt x="7" y="61"/>
                  </a:cubicBezTo>
                  <a:cubicBezTo>
                    <a:pt x="4" y="63"/>
                    <a:pt x="0" y="57"/>
                    <a:pt x="3" y="55"/>
                  </a:cubicBezTo>
                  <a:cubicBezTo>
                    <a:pt x="36" y="34"/>
                    <a:pt x="70" y="16"/>
                    <a:pt x="105" y="2"/>
                  </a:cubicBezTo>
                  <a:cubicBezTo>
                    <a:pt x="109" y="0"/>
                    <a:pt x="111" y="7"/>
                    <a:pt x="107" y="9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4" name="íSliḓê">
              <a:extLst>
                <a:ext uri="{FF2B5EF4-FFF2-40B4-BE49-F238E27FC236}">
                  <a16:creationId xmlns:a16="http://schemas.microsoft.com/office/drawing/2014/main" id="{1164E96B-ABA0-4014-A7F1-A1C9765671CE}"/>
                </a:ext>
              </a:extLst>
            </p:cNvPr>
            <p:cNvSpPr/>
            <p:nvPr/>
          </p:nvSpPr>
          <p:spPr bwMode="auto">
            <a:xfrm>
              <a:off x="1725638" y="2372752"/>
              <a:ext cx="898580" cy="303889"/>
            </a:xfrm>
            <a:custGeom>
              <a:avLst/>
              <a:gdLst>
                <a:gd name="T0" fmla="*/ 588 w 611"/>
                <a:gd name="T1" fmla="*/ 0 h 207"/>
                <a:gd name="T2" fmla="*/ 0 w 611"/>
                <a:gd name="T3" fmla="*/ 33 h 207"/>
                <a:gd name="T4" fmla="*/ 7 w 611"/>
                <a:gd name="T5" fmla="*/ 72 h 207"/>
                <a:gd name="T6" fmla="*/ 17 w 611"/>
                <a:gd name="T7" fmla="*/ 167 h 207"/>
                <a:gd name="T8" fmla="*/ 19 w 611"/>
                <a:gd name="T9" fmla="*/ 207 h 207"/>
                <a:gd name="T10" fmla="*/ 603 w 611"/>
                <a:gd name="T11" fmla="*/ 172 h 207"/>
                <a:gd name="T12" fmla="*/ 603 w 611"/>
                <a:gd name="T13" fmla="*/ 170 h 207"/>
                <a:gd name="T14" fmla="*/ 588 w 611"/>
                <a:gd name="T1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1" h="207">
                  <a:moveTo>
                    <a:pt x="58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2" y="104"/>
                    <a:pt x="16" y="136"/>
                    <a:pt x="17" y="167"/>
                  </a:cubicBezTo>
                  <a:cubicBezTo>
                    <a:pt x="19" y="207"/>
                    <a:pt x="19" y="207"/>
                    <a:pt x="19" y="207"/>
                  </a:cubicBezTo>
                  <a:cubicBezTo>
                    <a:pt x="603" y="172"/>
                    <a:pt x="603" y="172"/>
                    <a:pt x="603" y="172"/>
                  </a:cubicBezTo>
                  <a:cubicBezTo>
                    <a:pt x="603" y="170"/>
                    <a:pt x="603" y="170"/>
                    <a:pt x="603" y="170"/>
                  </a:cubicBezTo>
                  <a:cubicBezTo>
                    <a:pt x="611" y="114"/>
                    <a:pt x="606" y="55"/>
                    <a:pt x="588" y="0"/>
                  </a:cubicBezTo>
                  <a:close/>
                </a:path>
              </a:pathLst>
            </a:custGeom>
            <a:solidFill>
              <a:srgbClr val="3B3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5" name="îṥļiďè">
              <a:extLst>
                <a:ext uri="{FF2B5EF4-FFF2-40B4-BE49-F238E27FC236}">
                  <a16:creationId xmlns:a16="http://schemas.microsoft.com/office/drawing/2014/main" id="{2F9260D1-49A1-4AD1-8967-4FEFEDB075AC}"/>
                </a:ext>
              </a:extLst>
            </p:cNvPr>
            <p:cNvSpPr/>
            <p:nvPr/>
          </p:nvSpPr>
          <p:spPr bwMode="auto">
            <a:xfrm>
              <a:off x="1764897" y="2647560"/>
              <a:ext cx="664485" cy="72701"/>
            </a:xfrm>
            <a:custGeom>
              <a:avLst/>
              <a:gdLst>
                <a:gd name="T0" fmla="*/ 446 w 457"/>
                <a:gd name="T1" fmla="*/ 0 h 50"/>
                <a:gd name="T2" fmla="*/ 446 w 457"/>
                <a:gd name="T3" fmla="*/ 0 h 50"/>
                <a:gd name="T4" fmla="*/ 0 w 457"/>
                <a:gd name="T5" fmla="*/ 38 h 50"/>
                <a:gd name="T6" fmla="*/ 1 w 457"/>
                <a:gd name="T7" fmla="*/ 48 h 50"/>
                <a:gd name="T8" fmla="*/ 51 w 457"/>
                <a:gd name="T9" fmla="*/ 49 h 50"/>
                <a:gd name="T10" fmla="*/ 49 w 457"/>
                <a:gd name="T11" fmla="*/ 33 h 50"/>
                <a:gd name="T12" fmla="*/ 83 w 457"/>
                <a:gd name="T13" fmla="*/ 30 h 50"/>
                <a:gd name="T14" fmla="*/ 118 w 457"/>
                <a:gd name="T15" fmla="*/ 27 h 50"/>
                <a:gd name="T16" fmla="*/ 138 w 457"/>
                <a:gd name="T17" fmla="*/ 26 h 50"/>
                <a:gd name="T18" fmla="*/ 140 w 457"/>
                <a:gd name="T19" fmla="*/ 49 h 50"/>
                <a:gd name="T20" fmla="*/ 457 w 457"/>
                <a:gd name="T21" fmla="*/ 50 h 50"/>
                <a:gd name="T22" fmla="*/ 457 w 457"/>
                <a:gd name="T23" fmla="*/ 50 h 50"/>
                <a:gd name="T24" fmla="*/ 446 w 457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50">
                  <a:moveTo>
                    <a:pt x="446" y="0"/>
                  </a:moveTo>
                  <a:lnTo>
                    <a:pt x="446" y="0"/>
                  </a:lnTo>
                  <a:lnTo>
                    <a:pt x="0" y="38"/>
                  </a:lnTo>
                  <a:lnTo>
                    <a:pt x="1" y="48"/>
                  </a:lnTo>
                  <a:lnTo>
                    <a:pt x="51" y="49"/>
                  </a:lnTo>
                  <a:lnTo>
                    <a:pt x="49" y="33"/>
                  </a:lnTo>
                  <a:lnTo>
                    <a:pt x="83" y="30"/>
                  </a:lnTo>
                  <a:lnTo>
                    <a:pt x="118" y="27"/>
                  </a:lnTo>
                  <a:lnTo>
                    <a:pt x="138" y="26"/>
                  </a:lnTo>
                  <a:lnTo>
                    <a:pt x="140" y="49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BA6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6" name="ïŝḻíde">
              <a:extLst>
                <a:ext uri="{FF2B5EF4-FFF2-40B4-BE49-F238E27FC236}">
                  <a16:creationId xmlns:a16="http://schemas.microsoft.com/office/drawing/2014/main" id="{BC95CF0D-8911-4EAA-AF06-5A64607C5248}"/>
                </a:ext>
              </a:extLst>
            </p:cNvPr>
            <p:cNvSpPr/>
            <p:nvPr/>
          </p:nvSpPr>
          <p:spPr bwMode="auto">
            <a:xfrm>
              <a:off x="1764897" y="2647560"/>
              <a:ext cx="664485" cy="72701"/>
            </a:xfrm>
            <a:custGeom>
              <a:avLst/>
              <a:gdLst>
                <a:gd name="T0" fmla="*/ 446 w 457"/>
                <a:gd name="T1" fmla="*/ 0 h 50"/>
                <a:gd name="T2" fmla="*/ 446 w 457"/>
                <a:gd name="T3" fmla="*/ 0 h 50"/>
                <a:gd name="T4" fmla="*/ 0 w 457"/>
                <a:gd name="T5" fmla="*/ 38 h 50"/>
                <a:gd name="T6" fmla="*/ 1 w 457"/>
                <a:gd name="T7" fmla="*/ 48 h 50"/>
                <a:gd name="T8" fmla="*/ 51 w 457"/>
                <a:gd name="T9" fmla="*/ 49 h 50"/>
                <a:gd name="T10" fmla="*/ 49 w 457"/>
                <a:gd name="T11" fmla="*/ 33 h 50"/>
                <a:gd name="T12" fmla="*/ 83 w 457"/>
                <a:gd name="T13" fmla="*/ 30 h 50"/>
                <a:gd name="T14" fmla="*/ 118 w 457"/>
                <a:gd name="T15" fmla="*/ 27 h 50"/>
                <a:gd name="T16" fmla="*/ 138 w 457"/>
                <a:gd name="T17" fmla="*/ 26 h 50"/>
                <a:gd name="T18" fmla="*/ 140 w 457"/>
                <a:gd name="T19" fmla="*/ 49 h 50"/>
                <a:gd name="T20" fmla="*/ 457 w 457"/>
                <a:gd name="T21" fmla="*/ 50 h 50"/>
                <a:gd name="T22" fmla="*/ 457 w 457"/>
                <a:gd name="T23" fmla="*/ 50 h 50"/>
                <a:gd name="T24" fmla="*/ 446 w 457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50">
                  <a:moveTo>
                    <a:pt x="446" y="0"/>
                  </a:moveTo>
                  <a:lnTo>
                    <a:pt x="446" y="0"/>
                  </a:lnTo>
                  <a:lnTo>
                    <a:pt x="0" y="38"/>
                  </a:lnTo>
                  <a:lnTo>
                    <a:pt x="1" y="48"/>
                  </a:lnTo>
                  <a:lnTo>
                    <a:pt x="51" y="49"/>
                  </a:lnTo>
                  <a:lnTo>
                    <a:pt x="49" y="33"/>
                  </a:lnTo>
                  <a:lnTo>
                    <a:pt x="83" y="30"/>
                  </a:lnTo>
                  <a:lnTo>
                    <a:pt x="118" y="27"/>
                  </a:lnTo>
                  <a:lnTo>
                    <a:pt x="138" y="26"/>
                  </a:lnTo>
                  <a:lnTo>
                    <a:pt x="140" y="49"/>
                  </a:lnTo>
                  <a:lnTo>
                    <a:pt x="457" y="50"/>
                  </a:lnTo>
                  <a:lnTo>
                    <a:pt x="457" y="50"/>
                  </a:lnTo>
                  <a:lnTo>
                    <a:pt x="4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97" name="iṧḻíḋè">
            <a:extLst>
              <a:ext uri="{FF2B5EF4-FFF2-40B4-BE49-F238E27FC236}">
                <a16:creationId xmlns:a16="http://schemas.microsoft.com/office/drawing/2014/main" id="{AC827DB9-21E8-4232-8C41-02BBFCF51083}"/>
              </a:ext>
            </a:extLst>
          </p:cNvPr>
          <p:cNvSpPr/>
          <p:nvPr/>
        </p:nvSpPr>
        <p:spPr bwMode="auto">
          <a:xfrm>
            <a:off x="1849229" y="3663916"/>
            <a:ext cx="126500" cy="199200"/>
          </a:xfrm>
          <a:custGeom>
            <a:avLst/>
            <a:gdLst>
              <a:gd name="T0" fmla="*/ 87 w 87"/>
              <a:gd name="T1" fmla="*/ 131 h 137"/>
              <a:gd name="T2" fmla="*/ 11 w 87"/>
              <a:gd name="T3" fmla="*/ 137 h 137"/>
              <a:gd name="T4" fmla="*/ 0 w 87"/>
              <a:gd name="T5" fmla="*/ 7 h 137"/>
              <a:gd name="T6" fmla="*/ 76 w 87"/>
              <a:gd name="T7" fmla="*/ 0 h 137"/>
              <a:gd name="T8" fmla="*/ 87 w 87"/>
              <a:gd name="T9" fmla="*/ 131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137">
                <a:moveTo>
                  <a:pt x="87" y="131"/>
                </a:moveTo>
                <a:lnTo>
                  <a:pt x="11" y="137"/>
                </a:lnTo>
                <a:lnTo>
                  <a:pt x="0" y="7"/>
                </a:lnTo>
                <a:lnTo>
                  <a:pt x="76" y="0"/>
                </a:lnTo>
                <a:lnTo>
                  <a:pt x="87" y="13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498" name="Group 497"/>
          <p:cNvGrpSpPr/>
          <p:nvPr/>
        </p:nvGrpSpPr>
        <p:grpSpPr>
          <a:xfrm>
            <a:off x="1684925" y="3207356"/>
            <a:ext cx="844782" cy="266085"/>
            <a:chOff x="1684925" y="3207356"/>
            <a:chExt cx="844782" cy="266085"/>
          </a:xfrm>
        </p:grpSpPr>
        <p:sp>
          <p:nvSpPr>
            <p:cNvPr id="499" name="išḷïḓè">
              <a:extLst>
                <a:ext uri="{FF2B5EF4-FFF2-40B4-BE49-F238E27FC236}">
                  <a16:creationId xmlns:a16="http://schemas.microsoft.com/office/drawing/2014/main" id="{F280BC46-E272-4630-9926-D07A27353B5F}"/>
                </a:ext>
              </a:extLst>
            </p:cNvPr>
            <p:cNvSpPr/>
            <p:nvPr/>
          </p:nvSpPr>
          <p:spPr bwMode="auto">
            <a:xfrm>
              <a:off x="1684925" y="3207356"/>
              <a:ext cx="844782" cy="266085"/>
            </a:xfrm>
            <a:custGeom>
              <a:avLst/>
              <a:gdLst>
                <a:gd name="T0" fmla="*/ 573 w 575"/>
                <a:gd name="T1" fmla="*/ 134 h 181"/>
                <a:gd name="T2" fmla="*/ 13 w 575"/>
                <a:gd name="T3" fmla="*/ 181 h 181"/>
                <a:gd name="T4" fmla="*/ 12 w 575"/>
                <a:gd name="T5" fmla="*/ 179 h 181"/>
                <a:gd name="T6" fmla="*/ 1 w 575"/>
                <a:gd name="T7" fmla="*/ 48 h 181"/>
                <a:gd name="T8" fmla="*/ 2 w 575"/>
                <a:gd name="T9" fmla="*/ 47 h 181"/>
                <a:gd name="T10" fmla="*/ 562 w 575"/>
                <a:gd name="T11" fmla="*/ 0 h 181"/>
                <a:gd name="T12" fmla="*/ 564 w 575"/>
                <a:gd name="T13" fmla="*/ 1 h 181"/>
                <a:gd name="T14" fmla="*/ 575 w 575"/>
                <a:gd name="T15" fmla="*/ 132 h 181"/>
                <a:gd name="T16" fmla="*/ 573 w 575"/>
                <a:gd name="T17" fmla="*/ 13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5" h="181">
                  <a:moveTo>
                    <a:pt x="573" y="134"/>
                  </a:moveTo>
                  <a:cubicBezTo>
                    <a:pt x="13" y="181"/>
                    <a:pt x="13" y="181"/>
                    <a:pt x="13" y="181"/>
                  </a:cubicBezTo>
                  <a:cubicBezTo>
                    <a:pt x="12" y="181"/>
                    <a:pt x="12" y="180"/>
                    <a:pt x="12" y="179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7"/>
                    <a:pt x="1" y="47"/>
                    <a:pt x="2" y="47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63" y="0"/>
                    <a:pt x="564" y="0"/>
                    <a:pt x="564" y="1"/>
                  </a:cubicBezTo>
                  <a:cubicBezTo>
                    <a:pt x="575" y="132"/>
                    <a:pt x="575" y="132"/>
                    <a:pt x="575" y="132"/>
                  </a:cubicBezTo>
                  <a:cubicBezTo>
                    <a:pt x="575" y="133"/>
                    <a:pt x="574" y="134"/>
                    <a:pt x="573" y="134"/>
                  </a:cubicBezTo>
                </a:path>
              </a:pathLst>
            </a:custGeom>
            <a:solidFill>
              <a:srgbClr val="8CA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0" name="íşļïďè">
              <a:extLst>
                <a:ext uri="{FF2B5EF4-FFF2-40B4-BE49-F238E27FC236}">
                  <a16:creationId xmlns:a16="http://schemas.microsoft.com/office/drawing/2014/main" id="{D392BD3C-11CD-48D0-92CB-F6C9B41B689C}"/>
                </a:ext>
              </a:extLst>
            </p:cNvPr>
            <p:cNvSpPr/>
            <p:nvPr/>
          </p:nvSpPr>
          <p:spPr bwMode="auto">
            <a:xfrm>
              <a:off x="2391576" y="3216080"/>
              <a:ext cx="26172" cy="197746"/>
            </a:xfrm>
            <a:custGeom>
              <a:avLst/>
              <a:gdLst>
                <a:gd name="T0" fmla="*/ 18 w 18"/>
                <a:gd name="T1" fmla="*/ 135 h 136"/>
                <a:gd name="T2" fmla="*/ 11 w 18"/>
                <a:gd name="T3" fmla="*/ 136 h 136"/>
                <a:gd name="T4" fmla="*/ 0 w 18"/>
                <a:gd name="T5" fmla="*/ 0 h 136"/>
                <a:gd name="T6" fmla="*/ 7 w 18"/>
                <a:gd name="T7" fmla="*/ 0 h 136"/>
                <a:gd name="T8" fmla="*/ 18 w 18"/>
                <a:gd name="T9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6">
                  <a:moveTo>
                    <a:pt x="18" y="135"/>
                  </a:moveTo>
                  <a:lnTo>
                    <a:pt x="11" y="136"/>
                  </a:lnTo>
                  <a:lnTo>
                    <a:pt x="0" y="0"/>
                  </a:lnTo>
                  <a:lnTo>
                    <a:pt x="7" y="0"/>
                  </a:lnTo>
                  <a:lnTo>
                    <a:pt x="18" y="135"/>
                  </a:lnTo>
                  <a:close/>
                </a:path>
              </a:pathLst>
            </a:custGeom>
            <a:solidFill>
              <a:srgbClr val="DD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1" name="íšḻíḍé">
              <a:extLst>
                <a:ext uri="{FF2B5EF4-FFF2-40B4-BE49-F238E27FC236}">
                  <a16:creationId xmlns:a16="http://schemas.microsoft.com/office/drawing/2014/main" id="{D3415E40-FCF4-494C-AF85-01F705261FEA}"/>
                </a:ext>
              </a:extLst>
            </p:cNvPr>
            <p:cNvSpPr/>
            <p:nvPr/>
          </p:nvSpPr>
          <p:spPr bwMode="auto">
            <a:xfrm>
              <a:off x="2432288" y="3211718"/>
              <a:ext cx="26172" cy="199200"/>
            </a:xfrm>
            <a:custGeom>
              <a:avLst/>
              <a:gdLst>
                <a:gd name="T0" fmla="*/ 18 w 18"/>
                <a:gd name="T1" fmla="*/ 136 h 137"/>
                <a:gd name="T2" fmla="*/ 11 w 18"/>
                <a:gd name="T3" fmla="*/ 137 h 137"/>
                <a:gd name="T4" fmla="*/ 0 w 18"/>
                <a:gd name="T5" fmla="*/ 1 h 137"/>
                <a:gd name="T6" fmla="*/ 7 w 18"/>
                <a:gd name="T7" fmla="*/ 0 h 137"/>
                <a:gd name="T8" fmla="*/ 18 w 18"/>
                <a:gd name="T9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7">
                  <a:moveTo>
                    <a:pt x="18" y="136"/>
                  </a:moveTo>
                  <a:lnTo>
                    <a:pt x="11" y="137"/>
                  </a:lnTo>
                  <a:lnTo>
                    <a:pt x="0" y="1"/>
                  </a:lnTo>
                  <a:lnTo>
                    <a:pt x="7" y="0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DD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1596231" y="3383291"/>
            <a:ext cx="1048343" cy="311159"/>
            <a:chOff x="1596231" y="3383291"/>
            <a:chExt cx="1048343" cy="311159"/>
          </a:xfrm>
        </p:grpSpPr>
        <p:sp>
          <p:nvSpPr>
            <p:cNvPr id="503" name="íṡľïḋê">
              <a:extLst>
                <a:ext uri="{FF2B5EF4-FFF2-40B4-BE49-F238E27FC236}">
                  <a16:creationId xmlns:a16="http://schemas.microsoft.com/office/drawing/2014/main" id="{225F4D05-A48F-4C9F-BCDB-31A4D7597441}"/>
                </a:ext>
              </a:extLst>
            </p:cNvPr>
            <p:cNvSpPr/>
            <p:nvPr/>
          </p:nvSpPr>
          <p:spPr bwMode="auto">
            <a:xfrm>
              <a:off x="1604955" y="3470532"/>
              <a:ext cx="164304" cy="219556"/>
            </a:xfrm>
            <a:custGeom>
              <a:avLst/>
              <a:gdLst>
                <a:gd name="T0" fmla="*/ 101 w 111"/>
                <a:gd name="T1" fmla="*/ 6 h 150"/>
                <a:gd name="T2" fmla="*/ 0 w 111"/>
                <a:gd name="T3" fmla="*/ 0 h 150"/>
                <a:gd name="T4" fmla="*/ 4 w 111"/>
                <a:gd name="T5" fmla="*/ 11 h 150"/>
                <a:gd name="T6" fmla="*/ 8 w 111"/>
                <a:gd name="T7" fmla="*/ 121 h 150"/>
                <a:gd name="T8" fmla="*/ 12 w 111"/>
                <a:gd name="T9" fmla="*/ 122 h 150"/>
                <a:gd name="T10" fmla="*/ 111 w 111"/>
                <a:gd name="T11" fmla="*/ 150 h 150"/>
                <a:gd name="T12" fmla="*/ 101 w 111"/>
                <a:gd name="T13" fmla="*/ 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50">
                  <a:moveTo>
                    <a:pt x="101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8" y="44"/>
                    <a:pt x="18" y="86"/>
                    <a:pt x="8" y="121"/>
                  </a:cubicBezTo>
                  <a:cubicBezTo>
                    <a:pt x="12" y="122"/>
                    <a:pt x="12" y="122"/>
                    <a:pt x="12" y="122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01" y="6"/>
                    <a:pt x="101" y="6"/>
                    <a:pt x="101" y="6"/>
                  </a:cubicBezTo>
                </a:path>
              </a:pathLst>
            </a:custGeom>
            <a:solidFill>
              <a:srgbClr val="E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4" name="iś1íďè">
              <a:extLst>
                <a:ext uri="{FF2B5EF4-FFF2-40B4-BE49-F238E27FC236}">
                  <a16:creationId xmlns:a16="http://schemas.microsoft.com/office/drawing/2014/main" id="{44EB3BB0-5C33-4A7B-B0C8-775538D6A1DF}"/>
                </a:ext>
              </a:extLst>
            </p:cNvPr>
            <p:cNvSpPr/>
            <p:nvPr/>
          </p:nvSpPr>
          <p:spPr bwMode="auto">
            <a:xfrm>
              <a:off x="1602047" y="3383291"/>
              <a:ext cx="1010540" cy="106143"/>
            </a:xfrm>
            <a:custGeom>
              <a:avLst/>
              <a:gdLst>
                <a:gd name="T0" fmla="*/ 695 w 695"/>
                <a:gd name="T1" fmla="*/ 18 h 73"/>
                <a:gd name="T2" fmla="*/ 99 w 695"/>
                <a:gd name="T3" fmla="*/ 73 h 73"/>
                <a:gd name="T4" fmla="*/ 0 w 695"/>
                <a:gd name="T5" fmla="*/ 61 h 73"/>
                <a:gd name="T6" fmla="*/ 640 w 695"/>
                <a:gd name="T7" fmla="*/ 0 h 73"/>
                <a:gd name="T8" fmla="*/ 695 w 695"/>
                <a:gd name="T9" fmla="*/ 1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5" h="73">
                  <a:moveTo>
                    <a:pt x="695" y="18"/>
                  </a:moveTo>
                  <a:lnTo>
                    <a:pt x="99" y="73"/>
                  </a:lnTo>
                  <a:lnTo>
                    <a:pt x="0" y="61"/>
                  </a:lnTo>
                  <a:lnTo>
                    <a:pt x="640" y="0"/>
                  </a:lnTo>
                  <a:lnTo>
                    <a:pt x="695" y="18"/>
                  </a:lnTo>
                  <a:close/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5" name="ïŝľíďê">
              <a:extLst>
                <a:ext uri="{FF2B5EF4-FFF2-40B4-BE49-F238E27FC236}">
                  <a16:creationId xmlns:a16="http://schemas.microsoft.com/office/drawing/2014/main" id="{BA5A04CD-94DC-4AAE-B69A-678FCF3DC400}"/>
                </a:ext>
              </a:extLst>
            </p:cNvPr>
            <p:cNvSpPr/>
            <p:nvPr/>
          </p:nvSpPr>
          <p:spPr bwMode="auto">
            <a:xfrm>
              <a:off x="1596231" y="3470532"/>
              <a:ext cx="152672" cy="24719"/>
            </a:xfrm>
            <a:custGeom>
              <a:avLst/>
              <a:gdLst>
                <a:gd name="T0" fmla="*/ 3 w 103"/>
                <a:gd name="T1" fmla="*/ 4 h 17"/>
                <a:gd name="T2" fmla="*/ 53 w 103"/>
                <a:gd name="T3" fmla="*/ 10 h 17"/>
                <a:gd name="T4" fmla="*/ 100 w 103"/>
                <a:gd name="T5" fmla="*/ 17 h 17"/>
                <a:gd name="T6" fmla="*/ 100 w 103"/>
                <a:gd name="T7" fmla="*/ 13 h 17"/>
                <a:gd name="T8" fmla="*/ 50 w 103"/>
                <a:gd name="T9" fmla="*/ 6 h 17"/>
                <a:gd name="T10" fmla="*/ 3 w 103"/>
                <a:gd name="T11" fmla="*/ 0 h 17"/>
                <a:gd name="T12" fmla="*/ 3 w 103"/>
                <a:gd name="T1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7">
                  <a:moveTo>
                    <a:pt x="3" y="4"/>
                  </a:moveTo>
                  <a:cubicBezTo>
                    <a:pt x="20" y="4"/>
                    <a:pt x="37" y="8"/>
                    <a:pt x="53" y="10"/>
                  </a:cubicBezTo>
                  <a:cubicBezTo>
                    <a:pt x="69" y="12"/>
                    <a:pt x="84" y="14"/>
                    <a:pt x="100" y="17"/>
                  </a:cubicBezTo>
                  <a:cubicBezTo>
                    <a:pt x="102" y="17"/>
                    <a:pt x="103" y="13"/>
                    <a:pt x="100" y="13"/>
                  </a:cubicBezTo>
                  <a:cubicBezTo>
                    <a:pt x="84" y="10"/>
                    <a:pt x="67" y="8"/>
                    <a:pt x="50" y="6"/>
                  </a:cubicBezTo>
                  <a:cubicBezTo>
                    <a:pt x="34" y="3"/>
                    <a:pt x="19" y="0"/>
                    <a:pt x="3" y="0"/>
                  </a:cubicBezTo>
                  <a:cubicBezTo>
                    <a:pt x="0" y="0"/>
                    <a:pt x="0" y="4"/>
                    <a:pt x="3" y="4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6" name="îṥľíďe">
              <a:extLst>
                <a:ext uri="{FF2B5EF4-FFF2-40B4-BE49-F238E27FC236}">
                  <a16:creationId xmlns:a16="http://schemas.microsoft.com/office/drawing/2014/main" id="{BC0E1B84-F524-460E-92F0-A45C9BE47574}"/>
                </a:ext>
              </a:extLst>
            </p:cNvPr>
            <p:cNvSpPr/>
            <p:nvPr/>
          </p:nvSpPr>
          <p:spPr bwMode="auto">
            <a:xfrm>
              <a:off x="1603501" y="3640652"/>
              <a:ext cx="168666" cy="52344"/>
            </a:xfrm>
            <a:custGeom>
              <a:avLst/>
              <a:gdLst>
                <a:gd name="T0" fmla="*/ 110 w 114"/>
                <a:gd name="T1" fmla="*/ 29 h 36"/>
                <a:gd name="T2" fmla="*/ 7 w 114"/>
                <a:gd name="T3" fmla="*/ 1 h 36"/>
                <a:gd name="T4" fmla="*/ 4 w 114"/>
                <a:gd name="T5" fmla="*/ 7 h 36"/>
                <a:gd name="T6" fmla="*/ 109 w 114"/>
                <a:gd name="T7" fmla="*/ 35 h 36"/>
                <a:gd name="T8" fmla="*/ 110 w 114"/>
                <a:gd name="T9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6">
                  <a:moveTo>
                    <a:pt x="110" y="29"/>
                  </a:moveTo>
                  <a:cubicBezTo>
                    <a:pt x="75" y="22"/>
                    <a:pt x="41" y="13"/>
                    <a:pt x="7" y="1"/>
                  </a:cubicBezTo>
                  <a:cubicBezTo>
                    <a:pt x="3" y="0"/>
                    <a:pt x="0" y="5"/>
                    <a:pt x="4" y="7"/>
                  </a:cubicBezTo>
                  <a:cubicBezTo>
                    <a:pt x="39" y="18"/>
                    <a:pt x="74" y="28"/>
                    <a:pt x="109" y="35"/>
                  </a:cubicBezTo>
                  <a:cubicBezTo>
                    <a:pt x="113" y="36"/>
                    <a:pt x="114" y="30"/>
                    <a:pt x="110" y="29"/>
                  </a:cubicBezTo>
                </a:path>
              </a:pathLst>
            </a:custGeom>
            <a:solidFill>
              <a:srgbClr val="353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7" name="ïṡļîḓê">
              <a:extLst>
                <a:ext uri="{FF2B5EF4-FFF2-40B4-BE49-F238E27FC236}">
                  <a16:creationId xmlns:a16="http://schemas.microsoft.com/office/drawing/2014/main" id="{A9FFB14E-5A16-4884-9A3E-A600508DD119}"/>
                </a:ext>
              </a:extLst>
            </p:cNvPr>
            <p:cNvSpPr/>
            <p:nvPr/>
          </p:nvSpPr>
          <p:spPr bwMode="auto">
            <a:xfrm>
              <a:off x="1745994" y="3409463"/>
              <a:ext cx="898580" cy="282079"/>
            </a:xfrm>
            <a:custGeom>
              <a:avLst/>
              <a:gdLst>
                <a:gd name="T0" fmla="*/ 602 w 612"/>
                <a:gd name="T1" fmla="*/ 142 h 192"/>
                <a:gd name="T2" fmla="*/ 11 w 612"/>
                <a:gd name="T3" fmla="*/ 192 h 192"/>
                <a:gd name="T4" fmla="*/ 11 w 612"/>
                <a:gd name="T5" fmla="*/ 161 h 192"/>
                <a:gd name="T6" fmla="*/ 5 w 612"/>
                <a:gd name="T7" fmla="*/ 86 h 192"/>
                <a:gd name="T8" fmla="*/ 0 w 612"/>
                <a:gd name="T9" fmla="*/ 54 h 192"/>
                <a:gd name="T10" fmla="*/ 590 w 612"/>
                <a:gd name="T11" fmla="*/ 0 h 192"/>
                <a:gd name="T12" fmla="*/ 591 w 612"/>
                <a:gd name="T13" fmla="*/ 2 h 192"/>
                <a:gd name="T14" fmla="*/ 602 w 612"/>
                <a:gd name="T15" fmla="*/ 14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2" h="192">
                  <a:moveTo>
                    <a:pt x="602" y="142"/>
                  </a:moveTo>
                  <a:cubicBezTo>
                    <a:pt x="11" y="192"/>
                    <a:pt x="11" y="192"/>
                    <a:pt x="11" y="192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1" y="135"/>
                    <a:pt x="9" y="110"/>
                    <a:pt x="5" y="8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608" y="46"/>
                    <a:pt x="612" y="95"/>
                    <a:pt x="602" y="142"/>
                  </a:cubicBezTo>
                </a:path>
              </a:pathLst>
            </a:custGeom>
            <a:solidFill>
              <a:srgbClr val="474E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8" name="îṡḷíḋê">
              <a:extLst>
                <a:ext uri="{FF2B5EF4-FFF2-40B4-BE49-F238E27FC236}">
                  <a16:creationId xmlns:a16="http://schemas.microsoft.com/office/drawing/2014/main" id="{4A5C16FD-BBB4-467C-9266-70CBC66323B0}"/>
                </a:ext>
              </a:extLst>
            </p:cNvPr>
            <p:cNvSpPr/>
            <p:nvPr/>
          </p:nvSpPr>
          <p:spPr bwMode="auto">
            <a:xfrm>
              <a:off x="2571874" y="3642106"/>
              <a:ext cx="2908" cy="13087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9 h 9"/>
                <a:gd name="T4" fmla="*/ 0 w 2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0" y="3"/>
                    <a:pt x="1" y="6"/>
                    <a:pt x="2" y="9"/>
                  </a:cubicBezTo>
                  <a:cubicBezTo>
                    <a:pt x="1" y="7"/>
                    <a:pt x="1" y="3"/>
                    <a:pt x="0" y="0"/>
                  </a:cubicBezTo>
                </a:path>
              </a:pathLst>
            </a:custGeom>
            <a:solidFill>
              <a:srgbClr val="2F3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9" name="íṧlîḍè">
              <a:extLst>
                <a:ext uri="{FF2B5EF4-FFF2-40B4-BE49-F238E27FC236}">
                  <a16:creationId xmlns:a16="http://schemas.microsoft.com/office/drawing/2014/main" id="{A42E52DF-8840-409A-B9BA-355288354B27}"/>
                </a:ext>
              </a:extLst>
            </p:cNvPr>
            <p:cNvSpPr/>
            <p:nvPr/>
          </p:nvSpPr>
          <p:spPr bwMode="auto">
            <a:xfrm>
              <a:off x="1769258" y="3624657"/>
              <a:ext cx="805524" cy="69793"/>
            </a:xfrm>
            <a:custGeom>
              <a:avLst/>
              <a:gdLst>
                <a:gd name="T0" fmla="*/ 56 w 548"/>
                <a:gd name="T1" fmla="*/ 40 h 48"/>
                <a:gd name="T2" fmla="*/ 0 w 548"/>
                <a:gd name="T3" fmla="*/ 45 h 48"/>
                <a:gd name="T4" fmla="*/ 1 w 548"/>
                <a:gd name="T5" fmla="*/ 48 h 48"/>
                <a:gd name="T6" fmla="*/ 56 w 548"/>
                <a:gd name="T7" fmla="*/ 46 h 48"/>
                <a:gd name="T8" fmla="*/ 56 w 548"/>
                <a:gd name="T9" fmla="*/ 40 h 48"/>
                <a:gd name="T10" fmla="*/ 541 w 548"/>
                <a:gd name="T11" fmla="*/ 0 h 48"/>
                <a:gd name="T12" fmla="*/ 131 w 548"/>
                <a:gd name="T13" fmla="*/ 34 h 48"/>
                <a:gd name="T14" fmla="*/ 132 w 548"/>
                <a:gd name="T15" fmla="*/ 42 h 48"/>
                <a:gd name="T16" fmla="*/ 548 w 548"/>
                <a:gd name="T17" fmla="*/ 21 h 48"/>
                <a:gd name="T18" fmla="*/ 548 w 548"/>
                <a:gd name="T19" fmla="*/ 21 h 48"/>
                <a:gd name="T20" fmla="*/ 546 w 548"/>
                <a:gd name="T21" fmla="*/ 12 h 48"/>
                <a:gd name="T22" fmla="*/ 541 w 548"/>
                <a:gd name="T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8" h="48">
                  <a:moveTo>
                    <a:pt x="56" y="4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0"/>
                    <a:pt x="56" y="40"/>
                    <a:pt x="56" y="40"/>
                  </a:cubicBezTo>
                  <a:moveTo>
                    <a:pt x="541" y="0"/>
                  </a:moveTo>
                  <a:cubicBezTo>
                    <a:pt x="131" y="34"/>
                    <a:pt x="131" y="34"/>
                    <a:pt x="131" y="34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548" y="21"/>
                    <a:pt x="548" y="21"/>
                    <a:pt x="548" y="21"/>
                  </a:cubicBezTo>
                  <a:cubicBezTo>
                    <a:pt x="548" y="21"/>
                    <a:pt x="548" y="21"/>
                    <a:pt x="548" y="21"/>
                  </a:cubicBezTo>
                  <a:cubicBezTo>
                    <a:pt x="547" y="18"/>
                    <a:pt x="546" y="15"/>
                    <a:pt x="546" y="12"/>
                  </a:cubicBezTo>
                  <a:cubicBezTo>
                    <a:pt x="544" y="6"/>
                    <a:pt x="541" y="0"/>
                    <a:pt x="541" y="0"/>
                  </a:cubicBezTo>
                </a:path>
              </a:pathLst>
            </a:custGeom>
            <a:solidFill>
              <a:srgbClr val="C5C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0" name="iṥlidè">
              <a:extLst>
                <a:ext uri="{FF2B5EF4-FFF2-40B4-BE49-F238E27FC236}">
                  <a16:creationId xmlns:a16="http://schemas.microsoft.com/office/drawing/2014/main" id="{D86BF59C-539B-4333-888D-5F0863713FE1}"/>
                </a:ext>
              </a:extLst>
            </p:cNvPr>
            <p:cNvSpPr/>
            <p:nvPr/>
          </p:nvSpPr>
          <p:spPr bwMode="auto">
            <a:xfrm>
              <a:off x="1850683" y="3674094"/>
              <a:ext cx="111960" cy="17448"/>
            </a:xfrm>
            <a:custGeom>
              <a:avLst/>
              <a:gdLst>
                <a:gd name="T0" fmla="*/ 76 w 77"/>
                <a:gd name="T1" fmla="*/ 0 h 12"/>
                <a:gd name="T2" fmla="*/ 0 w 77"/>
                <a:gd name="T3" fmla="*/ 6 h 12"/>
                <a:gd name="T4" fmla="*/ 0 w 77"/>
                <a:gd name="T5" fmla="*/ 12 h 12"/>
                <a:gd name="T6" fmla="*/ 77 w 77"/>
                <a:gd name="T7" fmla="*/ 8 h 12"/>
                <a:gd name="T8" fmla="*/ 76 w 7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2">
                  <a:moveTo>
                    <a:pt x="76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77" y="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2F3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1" name="íSḻîḓe">
              <a:extLst>
                <a:ext uri="{FF2B5EF4-FFF2-40B4-BE49-F238E27FC236}">
                  <a16:creationId xmlns:a16="http://schemas.microsoft.com/office/drawing/2014/main" id="{E8192697-F46F-4C60-8C77-B6A3C79C8514}"/>
                </a:ext>
              </a:extLst>
            </p:cNvPr>
            <p:cNvSpPr/>
            <p:nvPr/>
          </p:nvSpPr>
          <p:spPr bwMode="auto">
            <a:xfrm>
              <a:off x="1850683" y="3674094"/>
              <a:ext cx="111960" cy="17448"/>
            </a:xfrm>
            <a:custGeom>
              <a:avLst/>
              <a:gdLst>
                <a:gd name="T0" fmla="*/ 76 w 77"/>
                <a:gd name="T1" fmla="*/ 0 h 12"/>
                <a:gd name="T2" fmla="*/ 0 w 77"/>
                <a:gd name="T3" fmla="*/ 6 h 12"/>
                <a:gd name="T4" fmla="*/ 0 w 77"/>
                <a:gd name="T5" fmla="*/ 12 h 12"/>
                <a:gd name="T6" fmla="*/ 77 w 77"/>
                <a:gd name="T7" fmla="*/ 8 h 12"/>
                <a:gd name="T8" fmla="*/ 76 w 7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2">
                  <a:moveTo>
                    <a:pt x="76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77" y="8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2" name="ï$ḷîḓé">
              <a:extLst>
                <a:ext uri="{FF2B5EF4-FFF2-40B4-BE49-F238E27FC236}">
                  <a16:creationId xmlns:a16="http://schemas.microsoft.com/office/drawing/2014/main" id="{B7243EA2-F9DE-42E9-877E-BDC303B38287}"/>
                </a:ext>
              </a:extLst>
            </p:cNvPr>
            <p:cNvSpPr/>
            <p:nvPr/>
          </p:nvSpPr>
          <p:spPr bwMode="auto">
            <a:xfrm>
              <a:off x="1769258" y="3624657"/>
              <a:ext cx="795346" cy="65431"/>
            </a:xfrm>
            <a:custGeom>
              <a:avLst/>
              <a:gdLst>
                <a:gd name="T0" fmla="*/ 541 w 541"/>
                <a:gd name="T1" fmla="*/ 0 h 45"/>
                <a:gd name="T2" fmla="*/ 541 w 541"/>
                <a:gd name="T3" fmla="*/ 0 h 45"/>
                <a:gd name="T4" fmla="*/ 0 w 541"/>
                <a:gd name="T5" fmla="*/ 45 h 45"/>
                <a:gd name="T6" fmla="*/ 0 w 541"/>
                <a:gd name="T7" fmla="*/ 45 h 45"/>
                <a:gd name="T8" fmla="*/ 0 w 541"/>
                <a:gd name="T9" fmla="*/ 45 h 45"/>
                <a:gd name="T10" fmla="*/ 0 w 541"/>
                <a:gd name="T11" fmla="*/ 45 h 45"/>
                <a:gd name="T12" fmla="*/ 56 w 541"/>
                <a:gd name="T13" fmla="*/ 40 h 45"/>
                <a:gd name="T14" fmla="*/ 131 w 541"/>
                <a:gd name="T15" fmla="*/ 34 h 45"/>
                <a:gd name="T16" fmla="*/ 541 w 541"/>
                <a:gd name="T17" fmla="*/ 0 h 45"/>
                <a:gd name="T18" fmla="*/ 541 w 541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1" h="45">
                  <a:moveTo>
                    <a:pt x="541" y="0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</a:path>
              </a:pathLst>
            </a:custGeom>
            <a:solidFill>
              <a:srgbClr val="3F4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13" name="Group 512"/>
          <p:cNvGrpSpPr/>
          <p:nvPr/>
        </p:nvGrpSpPr>
        <p:grpSpPr>
          <a:xfrm>
            <a:off x="1539524" y="3059047"/>
            <a:ext cx="1035258" cy="228281"/>
            <a:chOff x="1539524" y="3059047"/>
            <a:chExt cx="1035258" cy="228281"/>
          </a:xfrm>
        </p:grpSpPr>
        <p:sp>
          <p:nvSpPr>
            <p:cNvPr id="514" name="î$ļíḑe">
              <a:extLst>
                <a:ext uri="{FF2B5EF4-FFF2-40B4-BE49-F238E27FC236}">
                  <a16:creationId xmlns:a16="http://schemas.microsoft.com/office/drawing/2014/main" id="{4B116333-2BAE-4295-9696-439329FA20AC}"/>
                </a:ext>
              </a:extLst>
            </p:cNvPr>
            <p:cNvSpPr/>
            <p:nvPr/>
          </p:nvSpPr>
          <p:spPr bwMode="auto">
            <a:xfrm>
              <a:off x="1539524" y="3059047"/>
              <a:ext cx="1035258" cy="228281"/>
            </a:xfrm>
            <a:custGeom>
              <a:avLst/>
              <a:gdLst>
                <a:gd name="T0" fmla="*/ 703 w 704"/>
                <a:gd name="T1" fmla="*/ 98 h 156"/>
                <a:gd name="T2" fmla="*/ 10 w 704"/>
                <a:gd name="T3" fmla="*/ 156 h 156"/>
                <a:gd name="T4" fmla="*/ 9 w 704"/>
                <a:gd name="T5" fmla="*/ 155 h 156"/>
                <a:gd name="T6" fmla="*/ 1 w 704"/>
                <a:gd name="T7" fmla="*/ 60 h 156"/>
                <a:gd name="T8" fmla="*/ 2 w 704"/>
                <a:gd name="T9" fmla="*/ 58 h 156"/>
                <a:gd name="T10" fmla="*/ 694 w 704"/>
                <a:gd name="T11" fmla="*/ 0 h 156"/>
                <a:gd name="T12" fmla="*/ 696 w 704"/>
                <a:gd name="T13" fmla="*/ 2 h 156"/>
                <a:gd name="T14" fmla="*/ 704 w 704"/>
                <a:gd name="T15" fmla="*/ 97 h 156"/>
                <a:gd name="T16" fmla="*/ 703 w 704"/>
                <a:gd name="T17" fmla="*/ 9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4" h="156">
                  <a:moveTo>
                    <a:pt x="703" y="98"/>
                  </a:move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5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59"/>
                    <a:pt x="1" y="58"/>
                    <a:pt x="2" y="58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5" y="0"/>
                    <a:pt x="696" y="1"/>
                    <a:pt x="696" y="2"/>
                  </a:cubicBezTo>
                  <a:cubicBezTo>
                    <a:pt x="704" y="97"/>
                    <a:pt x="704" y="97"/>
                    <a:pt x="704" y="97"/>
                  </a:cubicBezTo>
                  <a:cubicBezTo>
                    <a:pt x="704" y="98"/>
                    <a:pt x="704" y="98"/>
                    <a:pt x="703" y="98"/>
                  </a:cubicBezTo>
                </a:path>
              </a:pathLst>
            </a:custGeom>
            <a:solidFill>
              <a:srgbClr val="29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5" name="išľídê">
              <a:extLst>
                <a:ext uri="{FF2B5EF4-FFF2-40B4-BE49-F238E27FC236}">
                  <a16:creationId xmlns:a16="http://schemas.microsoft.com/office/drawing/2014/main" id="{7EAA40B8-B500-463C-BC8F-4D7DFE6A95A4}"/>
                </a:ext>
              </a:extLst>
            </p:cNvPr>
            <p:cNvSpPr/>
            <p:nvPr/>
          </p:nvSpPr>
          <p:spPr bwMode="auto">
            <a:xfrm>
              <a:off x="1661661" y="3176821"/>
              <a:ext cx="20356" cy="59615"/>
            </a:xfrm>
            <a:custGeom>
              <a:avLst/>
              <a:gdLst>
                <a:gd name="T0" fmla="*/ 14 w 14"/>
                <a:gd name="T1" fmla="*/ 40 h 41"/>
                <a:gd name="T2" fmla="*/ 4 w 14"/>
                <a:gd name="T3" fmla="*/ 41 h 41"/>
                <a:gd name="T4" fmla="*/ 0 w 14"/>
                <a:gd name="T5" fmla="*/ 1 h 41"/>
                <a:gd name="T6" fmla="*/ 11 w 14"/>
                <a:gd name="T7" fmla="*/ 0 h 41"/>
                <a:gd name="T8" fmla="*/ 14 w 14"/>
                <a:gd name="T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14" y="40"/>
                  </a:moveTo>
                  <a:lnTo>
                    <a:pt x="4" y="41"/>
                  </a:lnTo>
                  <a:lnTo>
                    <a:pt x="0" y="1"/>
                  </a:lnTo>
                  <a:lnTo>
                    <a:pt x="11" y="0"/>
                  </a:lnTo>
                  <a:lnTo>
                    <a:pt x="14" y="40"/>
                  </a:lnTo>
                  <a:close/>
                </a:path>
              </a:pathLst>
            </a:custGeom>
            <a:solidFill>
              <a:srgbClr val="DD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6" name="íṩlíde">
              <a:extLst>
                <a:ext uri="{FF2B5EF4-FFF2-40B4-BE49-F238E27FC236}">
                  <a16:creationId xmlns:a16="http://schemas.microsoft.com/office/drawing/2014/main" id="{F0975AA0-8C8D-47D0-998C-B13E0772F3F7}"/>
                </a:ext>
              </a:extLst>
            </p:cNvPr>
            <p:cNvSpPr/>
            <p:nvPr/>
          </p:nvSpPr>
          <p:spPr bwMode="auto">
            <a:xfrm>
              <a:off x="1709644" y="3172460"/>
              <a:ext cx="20356" cy="59615"/>
            </a:xfrm>
            <a:custGeom>
              <a:avLst/>
              <a:gdLst>
                <a:gd name="T0" fmla="*/ 14 w 14"/>
                <a:gd name="T1" fmla="*/ 40 h 41"/>
                <a:gd name="T2" fmla="*/ 3 w 14"/>
                <a:gd name="T3" fmla="*/ 41 h 41"/>
                <a:gd name="T4" fmla="*/ 0 w 14"/>
                <a:gd name="T5" fmla="*/ 1 h 41"/>
                <a:gd name="T6" fmla="*/ 11 w 14"/>
                <a:gd name="T7" fmla="*/ 0 h 41"/>
                <a:gd name="T8" fmla="*/ 14 w 14"/>
                <a:gd name="T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14" y="40"/>
                  </a:moveTo>
                  <a:lnTo>
                    <a:pt x="3" y="41"/>
                  </a:lnTo>
                  <a:lnTo>
                    <a:pt x="0" y="1"/>
                  </a:lnTo>
                  <a:lnTo>
                    <a:pt x="11" y="0"/>
                  </a:lnTo>
                  <a:lnTo>
                    <a:pt x="14" y="40"/>
                  </a:lnTo>
                  <a:close/>
                </a:path>
              </a:pathLst>
            </a:custGeom>
            <a:solidFill>
              <a:srgbClr val="DDD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1719822" y="2646107"/>
            <a:ext cx="724100" cy="337331"/>
            <a:chOff x="1719822" y="2646107"/>
            <a:chExt cx="724100" cy="337331"/>
          </a:xfrm>
        </p:grpSpPr>
        <p:sp>
          <p:nvSpPr>
            <p:cNvPr id="518" name="íŝliḍè">
              <a:extLst>
                <a:ext uri="{FF2B5EF4-FFF2-40B4-BE49-F238E27FC236}">
                  <a16:creationId xmlns:a16="http://schemas.microsoft.com/office/drawing/2014/main" id="{51522F76-37A2-444B-8522-A501AB430D94}"/>
                </a:ext>
              </a:extLst>
            </p:cNvPr>
            <p:cNvSpPr/>
            <p:nvPr/>
          </p:nvSpPr>
          <p:spPr bwMode="auto">
            <a:xfrm>
              <a:off x="1764897" y="2646107"/>
              <a:ext cx="679025" cy="337331"/>
            </a:xfrm>
            <a:custGeom>
              <a:avLst/>
              <a:gdLst>
                <a:gd name="T0" fmla="*/ 458 w 462"/>
                <a:gd name="T1" fmla="*/ 193 h 230"/>
                <a:gd name="T2" fmla="*/ 17 w 462"/>
                <a:gd name="T3" fmla="*/ 230 h 230"/>
                <a:gd name="T4" fmla="*/ 0 w 462"/>
                <a:gd name="T5" fmla="*/ 37 h 230"/>
                <a:gd name="T6" fmla="*/ 442 w 462"/>
                <a:gd name="T7" fmla="*/ 0 h 230"/>
                <a:gd name="T8" fmla="*/ 444 w 462"/>
                <a:gd name="T9" fmla="*/ 10 h 230"/>
                <a:gd name="T10" fmla="*/ 459 w 462"/>
                <a:gd name="T11" fmla="*/ 182 h 230"/>
                <a:gd name="T12" fmla="*/ 458 w 462"/>
                <a:gd name="T13" fmla="*/ 19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230">
                  <a:moveTo>
                    <a:pt x="458" y="193"/>
                  </a:moveTo>
                  <a:cubicBezTo>
                    <a:pt x="17" y="230"/>
                    <a:pt x="17" y="230"/>
                    <a:pt x="17" y="23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444" y="10"/>
                    <a:pt x="444" y="10"/>
                    <a:pt x="444" y="10"/>
                  </a:cubicBezTo>
                  <a:cubicBezTo>
                    <a:pt x="458" y="67"/>
                    <a:pt x="462" y="125"/>
                    <a:pt x="459" y="182"/>
                  </a:cubicBezTo>
                  <a:cubicBezTo>
                    <a:pt x="458" y="193"/>
                    <a:pt x="458" y="193"/>
                    <a:pt x="458" y="193"/>
                  </a:cubicBezTo>
                </a:path>
              </a:pathLst>
            </a:custGeom>
            <a:solidFill>
              <a:srgbClr val="D67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9" name="îŝḻiḓê">
              <a:extLst>
                <a:ext uri="{FF2B5EF4-FFF2-40B4-BE49-F238E27FC236}">
                  <a16:creationId xmlns:a16="http://schemas.microsoft.com/office/drawing/2014/main" id="{D87B561C-98F0-42BC-806A-6729556E9C45}"/>
                </a:ext>
              </a:extLst>
            </p:cNvPr>
            <p:cNvSpPr/>
            <p:nvPr/>
          </p:nvSpPr>
          <p:spPr bwMode="auto">
            <a:xfrm>
              <a:off x="1836143" y="2685365"/>
              <a:ext cx="152672" cy="290803"/>
            </a:xfrm>
            <a:custGeom>
              <a:avLst/>
              <a:gdLst>
                <a:gd name="T0" fmla="*/ 105 w 105"/>
                <a:gd name="T1" fmla="*/ 193 h 200"/>
                <a:gd name="T2" fmla="*/ 16 w 105"/>
                <a:gd name="T3" fmla="*/ 200 h 200"/>
                <a:gd name="T4" fmla="*/ 0 w 105"/>
                <a:gd name="T5" fmla="*/ 7 h 200"/>
                <a:gd name="T6" fmla="*/ 89 w 105"/>
                <a:gd name="T7" fmla="*/ 0 h 200"/>
                <a:gd name="T8" fmla="*/ 105 w 105"/>
                <a:gd name="T9" fmla="*/ 19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00">
                  <a:moveTo>
                    <a:pt x="105" y="193"/>
                  </a:moveTo>
                  <a:lnTo>
                    <a:pt x="16" y="200"/>
                  </a:lnTo>
                  <a:lnTo>
                    <a:pt x="0" y="7"/>
                  </a:lnTo>
                  <a:lnTo>
                    <a:pt x="89" y="0"/>
                  </a:lnTo>
                  <a:lnTo>
                    <a:pt x="105" y="193"/>
                  </a:lnTo>
                  <a:close/>
                </a:path>
              </a:pathLst>
            </a:custGeom>
            <a:solidFill>
              <a:srgbClr val="EE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0" name="ïsľídê">
              <a:extLst>
                <a:ext uri="{FF2B5EF4-FFF2-40B4-BE49-F238E27FC236}">
                  <a16:creationId xmlns:a16="http://schemas.microsoft.com/office/drawing/2014/main" id="{21A43980-5946-484A-A373-B49CD6FE9352}"/>
                </a:ext>
              </a:extLst>
            </p:cNvPr>
            <p:cNvSpPr/>
            <p:nvPr/>
          </p:nvSpPr>
          <p:spPr bwMode="auto">
            <a:xfrm>
              <a:off x="1836143" y="2685365"/>
              <a:ext cx="152672" cy="290803"/>
            </a:xfrm>
            <a:custGeom>
              <a:avLst/>
              <a:gdLst>
                <a:gd name="T0" fmla="*/ 105 w 105"/>
                <a:gd name="T1" fmla="*/ 193 h 200"/>
                <a:gd name="T2" fmla="*/ 16 w 105"/>
                <a:gd name="T3" fmla="*/ 200 h 200"/>
                <a:gd name="T4" fmla="*/ 0 w 105"/>
                <a:gd name="T5" fmla="*/ 7 h 200"/>
                <a:gd name="T6" fmla="*/ 89 w 105"/>
                <a:gd name="T7" fmla="*/ 0 h 200"/>
                <a:gd name="T8" fmla="*/ 105 w 105"/>
                <a:gd name="T9" fmla="*/ 19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00">
                  <a:moveTo>
                    <a:pt x="105" y="193"/>
                  </a:moveTo>
                  <a:lnTo>
                    <a:pt x="16" y="200"/>
                  </a:lnTo>
                  <a:lnTo>
                    <a:pt x="0" y="7"/>
                  </a:lnTo>
                  <a:lnTo>
                    <a:pt x="89" y="0"/>
                  </a:lnTo>
                  <a:lnTo>
                    <a:pt x="105" y="1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1" name="íṥľíde">
              <a:extLst>
                <a:ext uri="{FF2B5EF4-FFF2-40B4-BE49-F238E27FC236}">
                  <a16:creationId xmlns:a16="http://schemas.microsoft.com/office/drawing/2014/main" id="{A6DE63D6-CD58-44E4-B4DF-5430B340EC7A}"/>
                </a:ext>
              </a:extLst>
            </p:cNvPr>
            <p:cNvSpPr/>
            <p:nvPr/>
          </p:nvSpPr>
          <p:spPr bwMode="auto">
            <a:xfrm>
              <a:off x="1863769" y="2686819"/>
              <a:ext cx="95965" cy="286441"/>
            </a:xfrm>
            <a:custGeom>
              <a:avLst/>
              <a:gdLst>
                <a:gd name="T0" fmla="*/ 66 w 66"/>
                <a:gd name="T1" fmla="*/ 193 h 197"/>
                <a:gd name="T2" fmla="*/ 17 w 66"/>
                <a:gd name="T3" fmla="*/ 197 h 197"/>
                <a:gd name="T4" fmla="*/ 0 w 66"/>
                <a:gd name="T5" fmla="*/ 4 h 197"/>
                <a:gd name="T6" fmla="*/ 50 w 66"/>
                <a:gd name="T7" fmla="*/ 0 h 197"/>
                <a:gd name="T8" fmla="*/ 66 w 66"/>
                <a:gd name="T9" fmla="*/ 19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97">
                  <a:moveTo>
                    <a:pt x="66" y="193"/>
                  </a:moveTo>
                  <a:lnTo>
                    <a:pt x="17" y="197"/>
                  </a:lnTo>
                  <a:lnTo>
                    <a:pt x="0" y="4"/>
                  </a:lnTo>
                  <a:lnTo>
                    <a:pt x="50" y="0"/>
                  </a:lnTo>
                  <a:lnTo>
                    <a:pt x="66" y="193"/>
                  </a:lnTo>
                  <a:close/>
                </a:path>
              </a:pathLst>
            </a:custGeom>
            <a:solidFill>
              <a:srgbClr val="D67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2" name="îṧḻïďe">
              <a:extLst>
                <a:ext uri="{FF2B5EF4-FFF2-40B4-BE49-F238E27FC236}">
                  <a16:creationId xmlns:a16="http://schemas.microsoft.com/office/drawing/2014/main" id="{62BFBB7F-832D-4CB4-9AAB-EF725B459ED9}"/>
                </a:ext>
              </a:extLst>
            </p:cNvPr>
            <p:cNvSpPr/>
            <p:nvPr/>
          </p:nvSpPr>
          <p:spPr bwMode="auto">
            <a:xfrm>
              <a:off x="1863769" y="2686819"/>
              <a:ext cx="95965" cy="286441"/>
            </a:xfrm>
            <a:custGeom>
              <a:avLst/>
              <a:gdLst>
                <a:gd name="T0" fmla="*/ 66 w 66"/>
                <a:gd name="T1" fmla="*/ 193 h 197"/>
                <a:gd name="T2" fmla="*/ 17 w 66"/>
                <a:gd name="T3" fmla="*/ 197 h 197"/>
                <a:gd name="T4" fmla="*/ 0 w 66"/>
                <a:gd name="T5" fmla="*/ 4 h 197"/>
                <a:gd name="T6" fmla="*/ 50 w 66"/>
                <a:gd name="T7" fmla="*/ 0 h 197"/>
                <a:gd name="T8" fmla="*/ 66 w 66"/>
                <a:gd name="T9" fmla="*/ 19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97">
                  <a:moveTo>
                    <a:pt x="66" y="193"/>
                  </a:moveTo>
                  <a:lnTo>
                    <a:pt x="17" y="197"/>
                  </a:lnTo>
                  <a:lnTo>
                    <a:pt x="0" y="4"/>
                  </a:lnTo>
                  <a:lnTo>
                    <a:pt x="50" y="0"/>
                  </a:lnTo>
                  <a:lnTo>
                    <a:pt x="66" y="1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3" name="ïs1ïdé">
              <a:extLst>
                <a:ext uri="{FF2B5EF4-FFF2-40B4-BE49-F238E27FC236}">
                  <a16:creationId xmlns:a16="http://schemas.microsoft.com/office/drawing/2014/main" id="{9FA99758-0529-4F16-B9F2-2BCA306C8A7B}"/>
                </a:ext>
              </a:extLst>
            </p:cNvPr>
            <p:cNvSpPr/>
            <p:nvPr/>
          </p:nvSpPr>
          <p:spPr bwMode="auto">
            <a:xfrm>
              <a:off x="1836143" y="2685365"/>
              <a:ext cx="132316" cy="33443"/>
            </a:xfrm>
            <a:custGeom>
              <a:avLst/>
              <a:gdLst>
                <a:gd name="T0" fmla="*/ 34 w 91"/>
                <a:gd name="T1" fmla="*/ 4 h 23"/>
                <a:gd name="T2" fmla="*/ 0 w 91"/>
                <a:gd name="T3" fmla="*/ 7 h 23"/>
                <a:gd name="T4" fmla="*/ 2 w 91"/>
                <a:gd name="T5" fmla="*/ 23 h 23"/>
                <a:gd name="T6" fmla="*/ 20 w 91"/>
                <a:gd name="T7" fmla="*/ 23 h 23"/>
                <a:gd name="T8" fmla="*/ 19 w 91"/>
                <a:gd name="T9" fmla="*/ 5 h 23"/>
                <a:gd name="T10" fmla="*/ 34 w 91"/>
                <a:gd name="T11" fmla="*/ 4 h 23"/>
                <a:gd name="T12" fmla="*/ 89 w 91"/>
                <a:gd name="T13" fmla="*/ 0 h 23"/>
                <a:gd name="T14" fmla="*/ 69 w 91"/>
                <a:gd name="T15" fmla="*/ 1 h 23"/>
                <a:gd name="T16" fmla="*/ 71 w 91"/>
                <a:gd name="T17" fmla="*/ 23 h 23"/>
                <a:gd name="T18" fmla="*/ 91 w 91"/>
                <a:gd name="T19" fmla="*/ 23 h 23"/>
                <a:gd name="T20" fmla="*/ 89 w 91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3">
                  <a:moveTo>
                    <a:pt x="34" y="4"/>
                  </a:moveTo>
                  <a:lnTo>
                    <a:pt x="0" y="7"/>
                  </a:lnTo>
                  <a:lnTo>
                    <a:pt x="2" y="23"/>
                  </a:lnTo>
                  <a:lnTo>
                    <a:pt x="20" y="23"/>
                  </a:lnTo>
                  <a:lnTo>
                    <a:pt x="19" y="5"/>
                  </a:lnTo>
                  <a:lnTo>
                    <a:pt x="34" y="4"/>
                  </a:lnTo>
                  <a:close/>
                  <a:moveTo>
                    <a:pt x="89" y="0"/>
                  </a:moveTo>
                  <a:lnTo>
                    <a:pt x="69" y="1"/>
                  </a:lnTo>
                  <a:lnTo>
                    <a:pt x="71" y="23"/>
                  </a:lnTo>
                  <a:lnTo>
                    <a:pt x="91" y="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FB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4" name="i$ļíḓè">
              <a:extLst>
                <a:ext uri="{FF2B5EF4-FFF2-40B4-BE49-F238E27FC236}">
                  <a16:creationId xmlns:a16="http://schemas.microsoft.com/office/drawing/2014/main" id="{25F1376F-F81F-4975-813C-F4B824D6BC13}"/>
                </a:ext>
              </a:extLst>
            </p:cNvPr>
            <p:cNvSpPr/>
            <p:nvPr/>
          </p:nvSpPr>
          <p:spPr bwMode="auto">
            <a:xfrm>
              <a:off x="1836143" y="2685365"/>
              <a:ext cx="132316" cy="33443"/>
            </a:xfrm>
            <a:custGeom>
              <a:avLst/>
              <a:gdLst>
                <a:gd name="T0" fmla="*/ 34 w 91"/>
                <a:gd name="T1" fmla="*/ 4 h 23"/>
                <a:gd name="T2" fmla="*/ 0 w 91"/>
                <a:gd name="T3" fmla="*/ 7 h 23"/>
                <a:gd name="T4" fmla="*/ 2 w 91"/>
                <a:gd name="T5" fmla="*/ 23 h 23"/>
                <a:gd name="T6" fmla="*/ 20 w 91"/>
                <a:gd name="T7" fmla="*/ 23 h 23"/>
                <a:gd name="T8" fmla="*/ 19 w 91"/>
                <a:gd name="T9" fmla="*/ 5 h 23"/>
                <a:gd name="T10" fmla="*/ 34 w 91"/>
                <a:gd name="T11" fmla="*/ 4 h 23"/>
                <a:gd name="T12" fmla="*/ 89 w 91"/>
                <a:gd name="T13" fmla="*/ 0 h 23"/>
                <a:gd name="T14" fmla="*/ 69 w 91"/>
                <a:gd name="T15" fmla="*/ 1 h 23"/>
                <a:gd name="T16" fmla="*/ 71 w 91"/>
                <a:gd name="T17" fmla="*/ 23 h 23"/>
                <a:gd name="T18" fmla="*/ 91 w 91"/>
                <a:gd name="T19" fmla="*/ 23 h 23"/>
                <a:gd name="T20" fmla="*/ 89 w 91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3">
                  <a:moveTo>
                    <a:pt x="34" y="4"/>
                  </a:moveTo>
                  <a:lnTo>
                    <a:pt x="0" y="7"/>
                  </a:lnTo>
                  <a:lnTo>
                    <a:pt x="2" y="23"/>
                  </a:lnTo>
                  <a:lnTo>
                    <a:pt x="20" y="23"/>
                  </a:lnTo>
                  <a:lnTo>
                    <a:pt x="19" y="5"/>
                  </a:lnTo>
                  <a:lnTo>
                    <a:pt x="34" y="4"/>
                  </a:lnTo>
                  <a:moveTo>
                    <a:pt x="89" y="0"/>
                  </a:moveTo>
                  <a:lnTo>
                    <a:pt x="69" y="1"/>
                  </a:lnTo>
                  <a:lnTo>
                    <a:pt x="71" y="23"/>
                  </a:lnTo>
                  <a:lnTo>
                    <a:pt x="91" y="23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5" name="î$ļiḍé">
              <a:extLst>
                <a:ext uri="{FF2B5EF4-FFF2-40B4-BE49-F238E27FC236}">
                  <a16:creationId xmlns:a16="http://schemas.microsoft.com/office/drawing/2014/main" id="{4B993F58-7641-45C2-BFD0-E7868250E7E9}"/>
                </a:ext>
              </a:extLst>
            </p:cNvPr>
            <p:cNvSpPr/>
            <p:nvPr/>
          </p:nvSpPr>
          <p:spPr bwMode="auto">
            <a:xfrm>
              <a:off x="1863769" y="2686819"/>
              <a:ext cx="75609" cy="31988"/>
            </a:xfrm>
            <a:custGeom>
              <a:avLst/>
              <a:gdLst>
                <a:gd name="T0" fmla="*/ 50 w 52"/>
                <a:gd name="T1" fmla="*/ 0 h 22"/>
                <a:gd name="T2" fmla="*/ 15 w 52"/>
                <a:gd name="T3" fmla="*/ 3 h 22"/>
                <a:gd name="T4" fmla="*/ 0 w 52"/>
                <a:gd name="T5" fmla="*/ 4 h 22"/>
                <a:gd name="T6" fmla="*/ 1 w 52"/>
                <a:gd name="T7" fmla="*/ 22 h 22"/>
                <a:gd name="T8" fmla="*/ 52 w 52"/>
                <a:gd name="T9" fmla="*/ 22 h 22"/>
                <a:gd name="T10" fmla="*/ 50 w 52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22">
                  <a:moveTo>
                    <a:pt x="50" y="0"/>
                  </a:moveTo>
                  <a:lnTo>
                    <a:pt x="15" y="3"/>
                  </a:lnTo>
                  <a:lnTo>
                    <a:pt x="0" y="4"/>
                  </a:lnTo>
                  <a:lnTo>
                    <a:pt x="1" y="22"/>
                  </a:lnTo>
                  <a:lnTo>
                    <a:pt x="52" y="2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A6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6" name="íŝḷïḍe">
              <a:extLst>
                <a:ext uri="{FF2B5EF4-FFF2-40B4-BE49-F238E27FC236}">
                  <a16:creationId xmlns:a16="http://schemas.microsoft.com/office/drawing/2014/main" id="{028A791F-6184-4B55-A168-A6A5D6C73657}"/>
                </a:ext>
              </a:extLst>
            </p:cNvPr>
            <p:cNvSpPr/>
            <p:nvPr/>
          </p:nvSpPr>
          <p:spPr bwMode="auto">
            <a:xfrm>
              <a:off x="1863769" y="2686819"/>
              <a:ext cx="75609" cy="31988"/>
            </a:xfrm>
            <a:custGeom>
              <a:avLst/>
              <a:gdLst>
                <a:gd name="T0" fmla="*/ 50 w 52"/>
                <a:gd name="T1" fmla="*/ 0 h 22"/>
                <a:gd name="T2" fmla="*/ 15 w 52"/>
                <a:gd name="T3" fmla="*/ 3 h 22"/>
                <a:gd name="T4" fmla="*/ 0 w 52"/>
                <a:gd name="T5" fmla="*/ 4 h 22"/>
                <a:gd name="T6" fmla="*/ 1 w 52"/>
                <a:gd name="T7" fmla="*/ 22 h 22"/>
                <a:gd name="T8" fmla="*/ 52 w 52"/>
                <a:gd name="T9" fmla="*/ 22 h 22"/>
                <a:gd name="T10" fmla="*/ 50 w 52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22">
                  <a:moveTo>
                    <a:pt x="50" y="0"/>
                  </a:moveTo>
                  <a:lnTo>
                    <a:pt x="15" y="3"/>
                  </a:lnTo>
                  <a:lnTo>
                    <a:pt x="0" y="4"/>
                  </a:lnTo>
                  <a:lnTo>
                    <a:pt x="1" y="22"/>
                  </a:lnTo>
                  <a:lnTo>
                    <a:pt x="52" y="22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7" name="ïṣḻîḓê">
              <a:extLst>
                <a:ext uri="{FF2B5EF4-FFF2-40B4-BE49-F238E27FC236}">
                  <a16:creationId xmlns:a16="http://schemas.microsoft.com/office/drawing/2014/main" id="{40696799-A2D9-4F69-A170-0102CFA650D8}"/>
                </a:ext>
              </a:extLst>
            </p:cNvPr>
            <p:cNvSpPr/>
            <p:nvPr/>
          </p:nvSpPr>
          <p:spPr bwMode="auto">
            <a:xfrm>
              <a:off x="1719822" y="2702813"/>
              <a:ext cx="69793" cy="280625"/>
            </a:xfrm>
            <a:custGeom>
              <a:avLst/>
              <a:gdLst>
                <a:gd name="T0" fmla="*/ 0 w 47"/>
                <a:gd name="T1" fmla="*/ 17 h 192"/>
                <a:gd name="T2" fmla="*/ 11 w 47"/>
                <a:gd name="T3" fmla="*/ 191 h 192"/>
                <a:gd name="T4" fmla="*/ 47 w 47"/>
                <a:gd name="T5" fmla="*/ 192 h 192"/>
                <a:gd name="T6" fmla="*/ 30 w 47"/>
                <a:gd name="T7" fmla="*/ 0 h 192"/>
                <a:gd name="T8" fmla="*/ 0 w 47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92">
                  <a:moveTo>
                    <a:pt x="0" y="17"/>
                  </a:moveTo>
                  <a:cubicBezTo>
                    <a:pt x="0" y="17"/>
                    <a:pt x="31" y="138"/>
                    <a:pt x="11" y="191"/>
                  </a:cubicBezTo>
                  <a:cubicBezTo>
                    <a:pt x="47" y="192"/>
                    <a:pt x="47" y="192"/>
                    <a:pt x="47" y="192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28" name="ï$ľïḑê">
            <a:extLst>
              <a:ext uri="{FF2B5EF4-FFF2-40B4-BE49-F238E27FC236}">
                <a16:creationId xmlns:a16="http://schemas.microsoft.com/office/drawing/2014/main" id="{B4577AF8-7DEC-4FA8-A98D-AA8D1BDB4455}"/>
              </a:ext>
            </a:extLst>
          </p:cNvPr>
          <p:cNvSpPr/>
          <p:nvPr/>
        </p:nvSpPr>
        <p:spPr bwMode="auto">
          <a:xfrm>
            <a:off x="2496265" y="3197177"/>
            <a:ext cx="514721" cy="533623"/>
          </a:xfrm>
          <a:custGeom>
            <a:avLst/>
            <a:gdLst>
              <a:gd name="T0" fmla="*/ 4 w 350"/>
              <a:gd name="T1" fmla="*/ 308 h 364"/>
              <a:gd name="T2" fmla="*/ 6 w 350"/>
              <a:gd name="T3" fmla="*/ 305 h 364"/>
              <a:gd name="T4" fmla="*/ 30 w 350"/>
              <a:gd name="T5" fmla="*/ 288 h 364"/>
              <a:gd name="T6" fmla="*/ 43 w 350"/>
              <a:gd name="T7" fmla="*/ 275 h 364"/>
              <a:gd name="T8" fmla="*/ 63 w 350"/>
              <a:gd name="T9" fmla="*/ 284 h 364"/>
              <a:gd name="T10" fmla="*/ 105 w 350"/>
              <a:gd name="T11" fmla="*/ 282 h 364"/>
              <a:gd name="T12" fmla="*/ 157 w 350"/>
              <a:gd name="T13" fmla="*/ 264 h 364"/>
              <a:gd name="T14" fmla="*/ 208 w 350"/>
              <a:gd name="T15" fmla="*/ 237 h 364"/>
              <a:gd name="T16" fmla="*/ 254 w 350"/>
              <a:gd name="T17" fmla="*/ 208 h 364"/>
              <a:gd name="T18" fmla="*/ 249 w 350"/>
              <a:gd name="T19" fmla="*/ 111 h 364"/>
              <a:gd name="T20" fmla="*/ 285 w 350"/>
              <a:gd name="T21" fmla="*/ 3 h 364"/>
              <a:gd name="T22" fmla="*/ 348 w 350"/>
              <a:gd name="T23" fmla="*/ 101 h 364"/>
              <a:gd name="T24" fmla="*/ 347 w 350"/>
              <a:gd name="T25" fmla="*/ 187 h 364"/>
              <a:gd name="T26" fmla="*/ 284 w 350"/>
              <a:gd name="T27" fmla="*/ 268 h 364"/>
              <a:gd name="T28" fmla="*/ 172 w 350"/>
              <a:gd name="T29" fmla="*/ 319 h 364"/>
              <a:gd name="T30" fmla="*/ 114 w 350"/>
              <a:gd name="T31" fmla="*/ 329 h 364"/>
              <a:gd name="T32" fmla="*/ 81 w 350"/>
              <a:gd name="T33" fmla="*/ 348 h 364"/>
              <a:gd name="T34" fmla="*/ 54 w 350"/>
              <a:gd name="T35" fmla="*/ 360 h 364"/>
              <a:gd name="T36" fmla="*/ 10 w 350"/>
              <a:gd name="T37" fmla="*/ 343 h 364"/>
              <a:gd name="T38" fmla="*/ 2 w 350"/>
              <a:gd name="T39" fmla="*/ 335 h 364"/>
              <a:gd name="T40" fmla="*/ 2 w 350"/>
              <a:gd name="T41" fmla="*/ 318 h 364"/>
              <a:gd name="T42" fmla="*/ 4 w 350"/>
              <a:gd name="T43" fmla="*/ 30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0" h="364">
                <a:moveTo>
                  <a:pt x="4" y="308"/>
                </a:moveTo>
                <a:cubicBezTo>
                  <a:pt x="4" y="307"/>
                  <a:pt x="5" y="306"/>
                  <a:pt x="6" y="305"/>
                </a:cubicBezTo>
                <a:cubicBezTo>
                  <a:pt x="12" y="296"/>
                  <a:pt x="21" y="295"/>
                  <a:pt x="30" y="288"/>
                </a:cubicBezTo>
                <a:cubicBezTo>
                  <a:pt x="34" y="285"/>
                  <a:pt x="33" y="272"/>
                  <a:pt x="43" y="275"/>
                </a:cubicBezTo>
                <a:cubicBezTo>
                  <a:pt x="47" y="277"/>
                  <a:pt x="55" y="281"/>
                  <a:pt x="63" y="284"/>
                </a:cubicBezTo>
                <a:cubicBezTo>
                  <a:pt x="74" y="288"/>
                  <a:pt x="91" y="286"/>
                  <a:pt x="105" y="282"/>
                </a:cubicBezTo>
                <a:cubicBezTo>
                  <a:pt x="122" y="277"/>
                  <a:pt x="141" y="271"/>
                  <a:pt x="157" y="264"/>
                </a:cubicBezTo>
                <a:cubicBezTo>
                  <a:pt x="175" y="256"/>
                  <a:pt x="192" y="247"/>
                  <a:pt x="208" y="237"/>
                </a:cubicBezTo>
                <a:cubicBezTo>
                  <a:pt x="222" y="229"/>
                  <a:pt x="244" y="220"/>
                  <a:pt x="254" y="208"/>
                </a:cubicBezTo>
                <a:cubicBezTo>
                  <a:pt x="272" y="187"/>
                  <a:pt x="251" y="137"/>
                  <a:pt x="249" y="111"/>
                </a:cubicBezTo>
                <a:cubicBezTo>
                  <a:pt x="247" y="85"/>
                  <a:pt x="249" y="6"/>
                  <a:pt x="285" y="3"/>
                </a:cubicBezTo>
                <a:cubicBezTo>
                  <a:pt x="345" y="0"/>
                  <a:pt x="345" y="56"/>
                  <a:pt x="348" y="101"/>
                </a:cubicBezTo>
                <a:cubicBezTo>
                  <a:pt x="350" y="130"/>
                  <a:pt x="350" y="159"/>
                  <a:pt x="347" y="187"/>
                </a:cubicBezTo>
                <a:cubicBezTo>
                  <a:pt x="344" y="226"/>
                  <a:pt x="318" y="249"/>
                  <a:pt x="284" y="268"/>
                </a:cubicBezTo>
                <a:cubicBezTo>
                  <a:pt x="248" y="288"/>
                  <a:pt x="211" y="307"/>
                  <a:pt x="172" y="319"/>
                </a:cubicBezTo>
                <a:cubicBezTo>
                  <a:pt x="153" y="325"/>
                  <a:pt x="134" y="326"/>
                  <a:pt x="114" y="329"/>
                </a:cubicBezTo>
                <a:cubicBezTo>
                  <a:pt x="95" y="333"/>
                  <a:pt x="97" y="341"/>
                  <a:pt x="81" y="348"/>
                </a:cubicBezTo>
                <a:cubicBezTo>
                  <a:pt x="72" y="352"/>
                  <a:pt x="64" y="358"/>
                  <a:pt x="54" y="360"/>
                </a:cubicBezTo>
                <a:cubicBezTo>
                  <a:pt x="37" y="364"/>
                  <a:pt x="23" y="352"/>
                  <a:pt x="10" y="343"/>
                </a:cubicBezTo>
                <a:cubicBezTo>
                  <a:pt x="6" y="340"/>
                  <a:pt x="4" y="339"/>
                  <a:pt x="2" y="335"/>
                </a:cubicBezTo>
                <a:cubicBezTo>
                  <a:pt x="0" y="330"/>
                  <a:pt x="1" y="324"/>
                  <a:pt x="2" y="318"/>
                </a:cubicBezTo>
                <a:cubicBezTo>
                  <a:pt x="2" y="315"/>
                  <a:pt x="3" y="311"/>
                  <a:pt x="4" y="308"/>
                </a:cubicBezTo>
              </a:path>
            </a:pathLst>
          </a:custGeom>
          <a:solidFill>
            <a:srgbClr val="EFBF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29" name="TextBox 27"/>
          <p:cNvSpPr txBox="1"/>
          <p:nvPr/>
        </p:nvSpPr>
        <p:spPr>
          <a:xfrm>
            <a:off x="7619128" y="2078636"/>
            <a:ext cx="4445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Mobilní</a:t>
            </a:r>
            <a:r>
              <a:rPr lang="en-US" altLang="zh-CN" sz="48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8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aplikace</a:t>
            </a:r>
            <a:r>
              <a:rPr lang="en-US" altLang="zh-CN" sz="48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pro </a:t>
            </a:r>
            <a:r>
              <a:rPr lang="en-US" altLang="zh-CN" sz="48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chytrou</a:t>
            </a:r>
            <a:r>
              <a:rPr lang="en-US" altLang="zh-CN" sz="48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8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domácnost</a:t>
            </a:r>
            <a:endParaRPr lang="en-US" altLang="zh-CN" sz="48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sp>
        <p:nvSpPr>
          <p:cNvPr id="530" name="TextBox 28"/>
          <p:cNvSpPr txBox="1"/>
          <p:nvPr/>
        </p:nvSpPr>
        <p:spPr>
          <a:xfrm>
            <a:off x="8406988" y="4460135"/>
            <a:ext cx="2713677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Adam Míka</a:t>
            </a:r>
          </a:p>
        </p:txBody>
      </p:sp>
    </p:spTree>
    <p:extLst>
      <p:ext uri="{BB962C8B-B14F-4D97-AF65-F5344CB8AC3E}">
        <p14:creationId xmlns:p14="http://schemas.microsoft.com/office/powerpoint/2010/main" val="377773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21" y="-1736782"/>
            <a:ext cx="6633736" cy="5719184"/>
          </a:xfrm>
          <a:prstGeom prst="rect">
            <a:avLst/>
          </a:prstGeom>
        </p:spPr>
      </p:pic>
      <p:pic>
        <p:nvPicPr>
          <p:cNvPr id="6" name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72" y="3698653"/>
            <a:ext cx="3337910" cy="4048838"/>
          </a:xfrm>
          <a:prstGeom prst="rect">
            <a:avLst/>
          </a:prstGeom>
        </p:spPr>
      </p:pic>
      <p:pic>
        <p:nvPicPr>
          <p:cNvPr id="7" name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398" y="3489934"/>
            <a:ext cx="4448247" cy="4466275"/>
          </a:xfrm>
          <a:prstGeom prst="rect">
            <a:avLst/>
          </a:prstGeom>
        </p:spPr>
      </p:pic>
      <p:pic>
        <p:nvPicPr>
          <p:cNvPr id="8" name="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0" y="1008506"/>
            <a:ext cx="4855254" cy="56599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827" y="3999843"/>
            <a:ext cx="2812429" cy="2813814"/>
          </a:xfrm>
          <a:prstGeom prst="rect">
            <a:avLst/>
          </a:prstGeom>
        </p:spPr>
      </p:pic>
      <p:pic>
        <p:nvPicPr>
          <p:cNvPr id="4" name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9689" y="99921"/>
            <a:ext cx="1590157" cy="1590940"/>
          </a:xfrm>
          <a:prstGeom prst="rect">
            <a:avLst/>
          </a:prstGeom>
        </p:spPr>
      </p:pic>
      <p:sp>
        <p:nvSpPr>
          <p:cNvPr id="17" name="TextBox 22"/>
          <p:cNvSpPr txBox="1"/>
          <p:nvPr/>
        </p:nvSpPr>
        <p:spPr>
          <a:xfrm>
            <a:off x="836777" y="1353027"/>
            <a:ext cx="515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Vytváření</a:t>
            </a:r>
            <a:r>
              <a:rPr lang="en-US" altLang="zh-CN" sz="40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lampy</a:t>
            </a:r>
            <a:endParaRPr lang="en-US" altLang="zh-CN" sz="40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218161-C015-5848-BDBB-3941D3B6B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45" y="0"/>
            <a:ext cx="3168981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043D0D-8ACD-3444-97DC-55033B7E6BA5}"/>
              </a:ext>
            </a:extLst>
          </p:cNvPr>
          <p:cNvSpPr txBox="1"/>
          <p:nvPr/>
        </p:nvSpPr>
        <p:spPr>
          <a:xfrm>
            <a:off x="728522" y="2005158"/>
            <a:ext cx="4445160" cy="302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Pro vytvoření je potřeba znát číslo svého zařízení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Po zadání čísla se doplní do topiku speciálně vytvořeného díky kterému se zařízení jednoduše identifikují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 err="1">
                <a:solidFill>
                  <a:srgbClr val="6163EC"/>
                </a:solidFill>
              </a:rPr>
              <a:t>Topic</a:t>
            </a:r>
            <a:r>
              <a:rPr lang="cs-CZ" sz="1600" b="0" dirty="0">
                <a:solidFill>
                  <a:srgbClr val="6163EC"/>
                </a:solidFill>
              </a:rPr>
              <a:t> u </a:t>
            </a:r>
            <a:r>
              <a:rPr lang="cs-CZ" sz="1600" b="0" dirty="0" err="1">
                <a:solidFill>
                  <a:srgbClr val="6163EC"/>
                </a:solidFill>
              </a:rPr>
              <a:t>dht</a:t>
            </a:r>
            <a:r>
              <a:rPr lang="cs-CZ" sz="1600" b="0" dirty="0">
                <a:solidFill>
                  <a:srgbClr val="6163EC"/>
                </a:solidFill>
              </a:rPr>
              <a:t>: </a:t>
            </a:r>
            <a:r>
              <a:rPr lang="cs-CZ" sz="1600" dirty="0" err="1">
                <a:solidFill>
                  <a:srgbClr val="6163EC"/>
                </a:solidFill>
              </a:rPr>
              <a:t>device</a:t>
            </a:r>
            <a:r>
              <a:rPr lang="cs-CZ" sz="1600" dirty="0">
                <a:solidFill>
                  <a:srgbClr val="6163EC"/>
                </a:solidFill>
              </a:rPr>
              <a:t>/</a:t>
            </a:r>
            <a:r>
              <a:rPr lang="cs-CZ" sz="1600" dirty="0" err="1">
                <a:solidFill>
                  <a:srgbClr val="6163EC"/>
                </a:solidFill>
              </a:rPr>
              <a:t>doplněnéČíslo</a:t>
            </a:r>
            <a:r>
              <a:rPr lang="cs-CZ" sz="1600" dirty="0">
                <a:solidFill>
                  <a:srgbClr val="6163EC"/>
                </a:solidFill>
              </a:rPr>
              <a:t>/data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 err="1">
                <a:solidFill>
                  <a:srgbClr val="6163EC"/>
                </a:solidFill>
              </a:rPr>
              <a:t>Topic</a:t>
            </a:r>
            <a:r>
              <a:rPr lang="cs-CZ" sz="1600" b="0" dirty="0">
                <a:solidFill>
                  <a:srgbClr val="6163EC"/>
                </a:solidFill>
              </a:rPr>
              <a:t> u lampy: </a:t>
            </a:r>
            <a:r>
              <a:rPr lang="cs-CZ" sz="1600" dirty="0" err="1">
                <a:solidFill>
                  <a:srgbClr val="6163EC"/>
                </a:solidFill>
              </a:rPr>
              <a:t>device</a:t>
            </a:r>
            <a:r>
              <a:rPr lang="cs-CZ" sz="1600" dirty="0">
                <a:solidFill>
                  <a:srgbClr val="6163EC"/>
                </a:solidFill>
              </a:rPr>
              <a:t>/</a:t>
            </a:r>
            <a:r>
              <a:rPr lang="cs-CZ" sz="1600" dirty="0" err="1">
                <a:solidFill>
                  <a:srgbClr val="6163EC"/>
                </a:solidFill>
              </a:rPr>
              <a:t>doplněnéČíslo</a:t>
            </a:r>
            <a:r>
              <a:rPr lang="cs-CZ" sz="1600" dirty="0">
                <a:solidFill>
                  <a:srgbClr val="6163EC"/>
                </a:solidFill>
              </a:rPr>
              <a:t>/sub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Poslední část </a:t>
            </a:r>
            <a:r>
              <a:rPr lang="cs-CZ" sz="1600" dirty="0">
                <a:solidFill>
                  <a:srgbClr val="6163EC"/>
                </a:solidFill>
              </a:rPr>
              <a:t>data</a:t>
            </a:r>
            <a:r>
              <a:rPr lang="cs-CZ" sz="1600" b="0" dirty="0">
                <a:solidFill>
                  <a:srgbClr val="6163EC"/>
                </a:solidFill>
              </a:rPr>
              <a:t> je tam proto, že původně jsem chtěl vytvořit tabulku a graf, kde se bude vizualizovat teplota a vlhkost.</a:t>
            </a:r>
          </a:p>
        </p:txBody>
      </p:sp>
      <p:pic>
        <p:nvPicPr>
          <p:cNvPr id="11" name="4">
            <a:extLst>
              <a:ext uri="{FF2B5EF4-FFF2-40B4-BE49-F238E27FC236}">
                <a16:creationId xmlns:a16="http://schemas.microsoft.com/office/drawing/2014/main" id="{5B5D393A-8254-6C4F-A2C6-FDF540E3F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529" y="757310"/>
            <a:ext cx="846497" cy="8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21" y="-1736782"/>
            <a:ext cx="6633736" cy="5719184"/>
          </a:xfrm>
          <a:prstGeom prst="rect">
            <a:avLst/>
          </a:prstGeom>
        </p:spPr>
      </p:pic>
      <p:pic>
        <p:nvPicPr>
          <p:cNvPr id="6" name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72" y="3698653"/>
            <a:ext cx="3337910" cy="4048838"/>
          </a:xfrm>
          <a:prstGeom prst="rect">
            <a:avLst/>
          </a:prstGeom>
        </p:spPr>
      </p:pic>
      <p:pic>
        <p:nvPicPr>
          <p:cNvPr id="7" name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398" y="3489934"/>
            <a:ext cx="4448247" cy="4466275"/>
          </a:xfrm>
          <a:prstGeom prst="rect">
            <a:avLst/>
          </a:prstGeom>
        </p:spPr>
      </p:pic>
      <p:pic>
        <p:nvPicPr>
          <p:cNvPr id="8" name="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0" y="1008506"/>
            <a:ext cx="4855254" cy="56599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476" y="2291746"/>
            <a:ext cx="2812429" cy="2813814"/>
          </a:xfrm>
          <a:prstGeom prst="rect">
            <a:avLst/>
          </a:prstGeom>
        </p:spPr>
      </p:pic>
      <p:pic>
        <p:nvPicPr>
          <p:cNvPr id="4" name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9689" y="99921"/>
            <a:ext cx="1590157" cy="1590940"/>
          </a:xfrm>
          <a:prstGeom prst="rect">
            <a:avLst/>
          </a:prstGeom>
        </p:spPr>
      </p:pic>
      <p:sp>
        <p:nvSpPr>
          <p:cNvPr id="17" name="TextBox 22"/>
          <p:cNvSpPr txBox="1"/>
          <p:nvPr/>
        </p:nvSpPr>
        <p:spPr>
          <a:xfrm>
            <a:off x="836777" y="1353027"/>
            <a:ext cx="515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Nastavení</a:t>
            </a:r>
            <a:endParaRPr lang="en-US" altLang="zh-CN" sz="40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043D0D-8ACD-3444-97DC-55033B7E6BA5}"/>
              </a:ext>
            </a:extLst>
          </p:cNvPr>
          <p:cNvSpPr txBox="1"/>
          <p:nvPr/>
        </p:nvSpPr>
        <p:spPr>
          <a:xfrm>
            <a:off x="728522" y="2005158"/>
            <a:ext cx="4445160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Nastavení není hotové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Bude obsahovat pouze odhlášení uživatele, možná změnu hesla a změnu motivu</a:t>
            </a:r>
          </a:p>
        </p:txBody>
      </p:sp>
    </p:spTree>
    <p:extLst>
      <p:ext uri="{BB962C8B-B14F-4D97-AF65-F5344CB8AC3E}">
        <p14:creationId xmlns:p14="http://schemas.microsoft.com/office/powerpoint/2010/main" val="23127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21" y="-1736782"/>
            <a:ext cx="6633736" cy="5719184"/>
          </a:xfrm>
          <a:prstGeom prst="rect">
            <a:avLst/>
          </a:prstGeom>
        </p:spPr>
      </p:pic>
      <p:pic>
        <p:nvPicPr>
          <p:cNvPr id="6" name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72" y="3698653"/>
            <a:ext cx="3337910" cy="4048838"/>
          </a:xfrm>
          <a:prstGeom prst="rect">
            <a:avLst/>
          </a:prstGeom>
        </p:spPr>
      </p:pic>
      <p:pic>
        <p:nvPicPr>
          <p:cNvPr id="7" name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398" y="3489934"/>
            <a:ext cx="4448247" cy="4466275"/>
          </a:xfrm>
          <a:prstGeom prst="rect">
            <a:avLst/>
          </a:prstGeom>
        </p:spPr>
      </p:pic>
      <p:pic>
        <p:nvPicPr>
          <p:cNvPr id="8" name="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0" y="1008506"/>
            <a:ext cx="4855254" cy="56599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827" y="3999843"/>
            <a:ext cx="2812429" cy="2813814"/>
          </a:xfrm>
          <a:prstGeom prst="rect">
            <a:avLst/>
          </a:prstGeom>
        </p:spPr>
      </p:pic>
      <p:pic>
        <p:nvPicPr>
          <p:cNvPr id="4" name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9689" y="99921"/>
            <a:ext cx="1590157" cy="1590940"/>
          </a:xfrm>
          <a:prstGeom prst="rect">
            <a:avLst/>
          </a:prstGeom>
        </p:spPr>
      </p:pic>
      <p:sp>
        <p:nvSpPr>
          <p:cNvPr id="17" name="TextBox 22"/>
          <p:cNvSpPr txBox="1"/>
          <p:nvPr/>
        </p:nvSpPr>
        <p:spPr>
          <a:xfrm>
            <a:off x="836777" y="1353027"/>
            <a:ext cx="515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Vybírání</a:t>
            </a:r>
            <a:r>
              <a:rPr lang="en-US" altLang="zh-CN" sz="40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barvy</a:t>
            </a:r>
            <a:endParaRPr lang="en-US" altLang="zh-CN" sz="40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154E16-32E7-0044-A43B-21759B4C3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82" y="-26504"/>
            <a:ext cx="3197138" cy="69189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2ED86E-43DE-DE46-B013-C24517E8242F}"/>
              </a:ext>
            </a:extLst>
          </p:cNvPr>
          <p:cNvSpPr txBox="1"/>
          <p:nvPr/>
        </p:nvSpPr>
        <p:spPr>
          <a:xfrm>
            <a:off x="728522" y="2005158"/>
            <a:ext cx="4445160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Zde je možnost vybrat barvu, která se nastaví k datům připraveným k odeslání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Změní se rámeček podle vybrané barvy</a:t>
            </a:r>
          </a:p>
        </p:txBody>
      </p:sp>
      <p:pic>
        <p:nvPicPr>
          <p:cNvPr id="11" name="3">
            <a:extLst>
              <a:ext uri="{FF2B5EF4-FFF2-40B4-BE49-F238E27FC236}">
                <a16:creationId xmlns:a16="http://schemas.microsoft.com/office/drawing/2014/main" id="{9EA25A13-A638-3042-83C2-4AF9016C3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3" y="99921"/>
            <a:ext cx="358817" cy="3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21" y="-1736782"/>
            <a:ext cx="6633736" cy="5719184"/>
          </a:xfrm>
          <a:prstGeom prst="rect">
            <a:avLst/>
          </a:prstGeom>
        </p:spPr>
      </p:pic>
      <p:pic>
        <p:nvPicPr>
          <p:cNvPr id="6" name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72" y="3698653"/>
            <a:ext cx="3337910" cy="4048838"/>
          </a:xfrm>
          <a:prstGeom prst="rect">
            <a:avLst/>
          </a:prstGeom>
        </p:spPr>
      </p:pic>
      <p:pic>
        <p:nvPicPr>
          <p:cNvPr id="7" name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398" y="3489934"/>
            <a:ext cx="4448247" cy="4466275"/>
          </a:xfrm>
          <a:prstGeom prst="rect">
            <a:avLst/>
          </a:prstGeom>
        </p:spPr>
      </p:pic>
      <p:pic>
        <p:nvPicPr>
          <p:cNvPr id="8" name="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61" y="-21918"/>
            <a:ext cx="9501810" cy="71648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827" y="3999843"/>
            <a:ext cx="2812429" cy="2813814"/>
          </a:xfrm>
          <a:prstGeom prst="rect">
            <a:avLst/>
          </a:prstGeom>
        </p:spPr>
      </p:pic>
      <p:pic>
        <p:nvPicPr>
          <p:cNvPr id="4" name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40" y="2765032"/>
            <a:ext cx="1590157" cy="1590940"/>
          </a:xfrm>
          <a:prstGeom prst="rect">
            <a:avLst/>
          </a:prstGeom>
        </p:spPr>
      </p:pic>
      <p:sp>
        <p:nvSpPr>
          <p:cNvPr id="17" name="TextBox 22"/>
          <p:cNvSpPr txBox="1"/>
          <p:nvPr/>
        </p:nvSpPr>
        <p:spPr>
          <a:xfrm>
            <a:off x="1963212" y="504887"/>
            <a:ext cx="515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Formát</a:t>
            </a:r>
            <a:r>
              <a:rPr lang="en-US" altLang="zh-CN" sz="40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odeslaných</a:t>
            </a:r>
            <a:r>
              <a:rPr lang="en-US" altLang="zh-CN" sz="40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dat</a:t>
            </a:r>
            <a:endParaRPr lang="en-US" altLang="zh-CN" sz="40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ED86E-43DE-DE46-B013-C24517E8242F}"/>
              </a:ext>
            </a:extLst>
          </p:cNvPr>
          <p:cNvSpPr txBox="1"/>
          <p:nvPr/>
        </p:nvSpPr>
        <p:spPr>
          <a:xfrm>
            <a:off x="1854957" y="1157018"/>
            <a:ext cx="5049426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Odeslaná data z aplikace do led mají formu: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{ "lamp": "on", "red": 255, "green": 255, "blue": 0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 err="1">
                <a:solidFill>
                  <a:srgbClr val="6163EC"/>
                </a:solidFill>
              </a:rPr>
              <a:t>Vše</a:t>
            </a:r>
            <a:r>
              <a:rPr lang="en-GB" sz="1600" b="0" dirty="0">
                <a:solidFill>
                  <a:srgbClr val="6163EC"/>
                </a:solidFill>
              </a:rPr>
              <a:t> </a:t>
            </a:r>
            <a:r>
              <a:rPr lang="en-GB" sz="1600" b="0" dirty="0" err="1">
                <a:solidFill>
                  <a:srgbClr val="6163EC"/>
                </a:solidFill>
              </a:rPr>
              <a:t>můžeme</a:t>
            </a:r>
            <a:r>
              <a:rPr lang="en-GB" sz="1600" b="0" dirty="0">
                <a:solidFill>
                  <a:srgbClr val="6163EC"/>
                </a:solidFill>
              </a:rPr>
              <a:t> </a:t>
            </a:r>
            <a:r>
              <a:rPr lang="en-GB" sz="1600" b="0" dirty="0" err="1">
                <a:solidFill>
                  <a:srgbClr val="6163EC"/>
                </a:solidFill>
              </a:rPr>
              <a:t>vidět</a:t>
            </a:r>
            <a:r>
              <a:rPr lang="en-GB" sz="1600" b="0" dirty="0">
                <a:solidFill>
                  <a:srgbClr val="6163EC"/>
                </a:solidFill>
              </a:rPr>
              <a:t> v </a:t>
            </a:r>
            <a:r>
              <a:rPr lang="en-GB" sz="1600" b="0" dirty="0" err="1">
                <a:solidFill>
                  <a:srgbClr val="6163EC"/>
                </a:solidFill>
              </a:rPr>
              <a:t>testovací</a:t>
            </a:r>
            <a:r>
              <a:rPr lang="en-GB" sz="1600" b="0" dirty="0">
                <a:solidFill>
                  <a:srgbClr val="6163EC"/>
                </a:solidFill>
              </a:rPr>
              <a:t> </a:t>
            </a:r>
            <a:r>
              <a:rPr lang="en-GB" sz="1600" b="0" dirty="0" err="1">
                <a:solidFill>
                  <a:srgbClr val="6163EC"/>
                </a:solidFill>
              </a:rPr>
              <a:t>sekci</a:t>
            </a:r>
            <a:r>
              <a:rPr lang="en-GB" sz="1600" b="0" dirty="0">
                <a:solidFill>
                  <a:srgbClr val="6163EC"/>
                </a:solidFill>
              </a:rPr>
              <a:t> AWS IoT</a:t>
            </a:r>
            <a:endParaRPr lang="cs-CZ" sz="1600" b="0" dirty="0">
              <a:solidFill>
                <a:srgbClr val="6163EC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76491-1690-3247-98CB-49B26D9E0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8219" y="2319130"/>
            <a:ext cx="8796967" cy="4300331"/>
          </a:xfrm>
          <a:prstGeom prst="rect">
            <a:avLst/>
          </a:prstGeom>
        </p:spPr>
      </p:pic>
      <p:pic>
        <p:nvPicPr>
          <p:cNvPr id="11" name="3">
            <a:extLst>
              <a:ext uri="{FF2B5EF4-FFF2-40B4-BE49-F238E27FC236}">
                <a16:creationId xmlns:a16="http://schemas.microsoft.com/office/drawing/2014/main" id="{25D3A264-0092-A148-BB20-93BCCDA85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08890"/>
            <a:ext cx="949989" cy="9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4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79" y="-1719341"/>
            <a:ext cx="6633736" cy="5719184"/>
          </a:xfrm>
          <a:prstGeom prst="rect">
            <a:avLst/>
          </a:prstGeom>
        </p:spPr>
      </p:pic>
      <p:pic>
        <p:nvPicPr>
          <p:cNvPr id="6" name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4169" y="3355815"/>
            <a:ext cx="3337910" cy="4048838"/>
          </a:xfrm>
          <a:prstGeom prst="rect">
            <a:avLst/>
          </a:prstGeom>
        </p:spPr>
      </p:pic>
      <p:pic>
        <p:nvPicPr>
          <p:cNvPr id="7" name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398" y="3489934"/>
            <a:ext cx="4448247" cy="4466275"/>
          </a:xfrm>
          <a:prstGeom prst="rect">
            <a:avLst/>
          </a:prstGeom>
        </p:spPr>
      </p:pic>
      <p:pic>
        <p:nvPicPr>
          <p:cNvPr id="8" name="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61" y="-21918"/>
            <a:ext cx="9501810" cy="71648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35" y="1376952"/>
            <a:ext cx="575351" cy="575634"/>
          </a:xfrm>
          <a:prstGeom prst="rect">
            <a:avLst/>
          </a:prstGeom>
        </p:spPr>
      </p:pic>
      <p:pic>
        <p:nvPicPr>
          <p:cNvPr id="4" name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6781" y="2143524"/>
            <a:ext cx="1590157" cy="1590940"/>
          </a:xfrm>
          <a:prstGeom prst="rect">
            <a:avLst/>
          </a:prstGeom>
        </p:spPr>
      </p:pic>
      <p:sp>
        <p:nvSpPr>
          <p:cNvPr id="17" name="TextBox 22"/>
          <p:cNvSpPr txBox="1"/>
          <p:nvPr/>
        </p:nvSpPr>
        <p:spPr>
          <a:xfrm>
            <a:off x="1963212" y="210599"/>
            <a:ext cx="515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Formát</a:t>
            </a:r>
            <a:r>
              <a:rPr lang="en-US" altLang="zh-CN" sz="40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přijatých</a:t>
            </a:r>
            <a:r>
              <a:rPr lang="en-US" altLang="zh-CN" sz="40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dat</a:t>
            </a:r>
            <a:endParaRPr lang="en-US" altLang="zh-CN" sz="40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ED86E-43DE-DE46-B013-C24517E8242F}"/>
              </a:ext>
            </a:extLst>
          </p:cNvPr>
          <p:cNvSpPr txBox="1"/>
          <p:nvPr/>
        </p:nvSpPr>
        <p:spPr>
          <a:xfrm>
            <a:off x="1854957" y="715587"/>
            <a:ext cx="8746782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Přijatá data z DHT čidla do aplikace mají formu:</a:t>
            </a:r>
          </a:p>
          <a:p>
            <a:r>
              <a:rPr lang="en-GB" sz="1600" dirty="0"/>
              <a:t>{ "</a:t>
            </a:r>
            <a:r>
              <a:rPr lang="en-GB" sz="1600" dirty="0" err="1"/>
              <a:t>DHTTemperature</a:t>
            </a:r>
            <a:r>
              <a:rPr lang="en-GB" sz="1600" dirty="0"/>
              <a:t>": 23.39999962, "</a:t>
            </a:r>
            <a:r>
              <a:rPr lang="en-GB" sz="1600" dirty="0" err="1"/>
              <a:t>DHTHumidity</a:t>
            </a:r>
            <a:r>
              <a:rPr lang="en-GB" sz="1600" dirty="0"/>
              <a:t>": 35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Možná by vás zajímalo, proč se </a:t>
            </a:r>
            <a:r>
              <a:rPr lang="cs-CZ" sz="1600" dirty="0" err="1">
                <a:solidFill>
                  <a:srgbClr val="6163EC"/>
                </a:solidFill>
              </a:rPr>
              <a:t>DHTTemperature</a:t>
            </a:r>
            <a:r>
              <a:rPr lang="cs-CZ" sz="1600" b="0" dirty="0">
                <a:solidFill>
                  <a:srgbClr val="6163EC"/>
                </a:solidFill>
              </a:rPr>
              <a:t> nejmenuje </a:t>
            </a:r>
            <a:r>
              <a:rPr lang="cs-CZ" sz="1600" dirty="0" err="1">
                <a:solidFill>
                  <a:srgbClr val="6163EC"/>
                </a:solidFill>
              </a:rPr>
              <a:t>Temperature</a:t>
            </a:r>
            <a:r>
              <a:rPr lang="cs-CZ" sz="1600" b="0" dirty="0">
                <a:solidFill>
                  <a:srgbClr val="6163EC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1600" dirty="0">
                <a:solidFill>
                  <a:srgbClr val="6163EC"/>
                </a:solidFill>
              </a:rPr>
              <a:t>Dříve jsem měl jeden kód nahrávaný jen na jedno zařízení a používal jsem také teplotní čidlo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1600" dirty="0">
                <a:solidFill>
                  <a:srgbClr val="6163EC"/>
                </a:solidFill>
              </a:rPr>
              <a:t>Teplotní čidlo nakonec jsem zavrhl po zvážení, co by koncový zákazník více chtěl. Čidlo měřící teplotu, nebo radši čidlo měřící teplotu i vlhkost</a:t>
            </a:r>
            <a:endParaRPr lang="cs-CZ" sz="1600" b="0" dirty="0">
              <a:solidFill>
                <a:srgbClr val="6163E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163EC"/>
              </a:solidFill>
            </a:endParaRPr>
          </a:p>
        </p:txBody>
      </p:sp>
      <p:pic>
        <p:nvPicPr>
          <p:cNvPr id="11" name="3">
            <a:extLst>
              <a:ext uri="{FF2B5EF4-FFF2-40B4-BE49-F238E27FC236}">
                <a16:creationId xmlns:a16="http://schemas.microsoft.com/office/drawing/2014/main" id="{6D08C3A3-0EBB-8641-B29B-ECB482B88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73" y="1895295"/>
            <a:ext cx="941713" cy="942177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1FDB4B-075E-E247-9DD7-3E88B6843F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06" y="2418512"/>
            <a:ext cx="7895004" cy="46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2"/>
          <p:cNvSpPr/>
          <p:nvPr/>
        </p:nvSpPr>
        <p:spPr>
          <a:xfrm flipH="1">
            <a:off x="-914400" y="-572036"/>
            <a:ext cx="11758480" cy="8082053"/>
          </a:xfrm>
          <a:custGeom>
            <a:avLst/>
            <a:gdLst>
              <a:gd name="connsiteX0" fmla="*/ 10248901 w 10248901"/>
              <a:gd name="connsiteY0" fmla="*/ 0 h 6858000"/>
              <a:gd name="connsiteX1" fmla="*/ 2091896 w 10248901"/>
              <a:gd name="connsiteY1" fmla="*/ 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259301 h 7117301"/>
              <a:gd name="connsiteX1" fmla="*/ 2320496 w 10248901"/>
              <a:gd name="connsiteY1" fmla="*/ 354551 h 7117301"/>
              <a:gd name="connsiteX2" fmla="*/ 0 w 10248901"/>
              <a:gd name="connsiteY2" fmla="*/ 7117301 h 7117301"/>
              <a:gd name="connsiteX3" fmla="*/ 10248901 w 10248901"/>
              <a:gd name="connsiteY3" fmla="*/ 7117301 h 7117301"/>
              <a:gd name="connsiteX4" fmla="*/ 10248901 w 10248901"/>
              <a:gd name="connsiteY4" fmla="*/ 259301 h 7117301"/>
              <a:gd name="connsiteX0" fmla="*/ 10248901 w 10248901"/>
              <a:gd name="connsiteY0" fmla="*/ 572035 h 7430035"/>
              <a:gd name="connsiteX1" fmla="*/ 2320496 w 10248901"/>
              <a:gd name="connsiteY1" fmla="*/ 667285 h 7430035"/>
              <a:gd name="connsiteX2" fmla="*/ 0 w 10248901"/>
              <a:gd name="connsiteY2" fmla="*/ 7430035 h 7430035"/>
              <a:gd name="connsiteX3" fmla="*/ 10248901 w 10248901"/>
              <a:gd name="connsiteY3" fmla="*/ 7430035 h 7430035"/>
              <a:gd name="connsiteX4" fmla="*/ 10248901 w 10248901"/>
              <a:gd name="connsiteY4" fmla="*/ 572035 h 7430035"/>
              <a:gd name="connsiteX0" fmla="*/ 10477501 w 10477501"/>
              <a:gd name="connsiteY0" fmla="*/ 572035 h 7468135"/>
              <a:gd name="connsiteX1" fmla="*/ 2549096 w 10477501"/>
              <a:gd name="connsiteY1" fmla="*/ 667285 h 7468135"/>
              <a:gd name="connsiteX2" fmla="*/ 0 w 10477501"/>
              <a:gd name="connsiteY2" fmla="*/ 7468135 h 7468135"/>
              <a:gd name="connsiteX3" fmla="*/ 10477501 w 10477501"/>
              <a:gd name="connsiteY3" fmla="*/ 7430035 h 7468135"/>
              <a:gd name="connsiteX4" fmla="*/ 10477501 w 10477501"/>
              <a:gd name="connsiteY4" fmla="*/ 572035 h 7468135"/>
              <a:gd name="connsiteX0" fmla="*/ 10844081 w 10844081"/>
              <a:gd name="connsiteY0" fmla="*/ 572035 h 7468135"/>
              <a:gd name="connsiteX1" fmla="*/ 2915676 w 10844081"/>
              <a:gd name="connsiteY1" fmla="*/ 667285 h 7468135"/>
              <a:gd name="connsiteX2" fmla="*/ 366580 w 10844081"/>
              <a:gd name="connsiteY2" fmla="*/ 7468135 h 7468135"/>
              <a:gd name="connsiteX3" fmla="*/ 10844081 w 10844081"/>
              <a:gd name="connsiteY3" fmla="*/ 7430035 h 7468135"/>
              <a:gd name="connsiteX4" fmla="*/ 10844081 w 10844081"/>
              <a:gd name="connsiteY4" fmla="*/ 572035 h 7468135"/>
              <a:gd name="connsiteX0" fmla="*/ 10844081 w 10844081"/>
              <a:gd name="connsiteY0" fmla="*/ 572035 h 8082053"/>
              <a:gd name="connsiteX1" fmla="*/ 2915676 w 10844081"/>
              <a:gd name="connsiteY1" fmla="*/ 667285 h 8082053"/>
              <a:gd name="connsiteX2" fmla="*/ 366580 w 10844081"/>
              <a:gd name="connsiteY2" fmla="*/ 7468135 h 8082053"/>
              <a:gd name="connsiteX3" fmla="*/ 10844081 w 10844081"/>
              <a:gd name="connsiteY3" fmla="*/ 7430035 h 8082053"/>
              <a:gd name="connsiteX4" fmla="*/ 10844081 w 10844081"/>
              <a:gd name="connsiteY4" fmla="*/ 572035 h 808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4081" h="8082053">
                <a:moveTo>
                  <a:pt x="10844081" y="572035"/>
                </a:moveTo>
                <a:cubicBezTo>
                  <a:pt x="8201279" y="603785"/>
                  <a:pt x="4777428" y="-793215"/>
                  <a:pt x="2915676" y="667285"/>
                </a:cubicBezTo>
                <a:cubicBezTo>
                  <a:pt x="1037277" y="2711985"/>
                  <a:pt x="-803021" y="5137685"/>
                  <a:pt x="366580" y="7468135"/>
                </a:cubicBezTo>
                <a:cubicBezTo>
                  <a:pt x="2658930" y="8865135"/>
                  <a:pt x="7351581" y="7442735"/>
                  <a:pt x="10844081" y="7430035"/>
                </a:cubicBezTo>
                <a:lnTo>
                  <a:pt x="10844081" y="572035"/>
                </a:lnTo>
                <a:close/>
              </a:path>
            </a:pathLst>
          </a:cu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38325" y="-2325834"/>
            <a:ext cx="5675695" cy="5678488"/>
          </a:xfrm>
          <a:prstGeom prst="rect">
            <a:avLst/>
          </a:prstGeom>
        </p:spPr>
      </p:pic>
      <p:pic>
        <p:nvPicPr>
          <p:cNvPr id="7" name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193" y="4827223"/>
            <a:ext cx="2754544" cy="2755900"/>
          </a:xfrm>
          <a:prstGeom prst="rect">
            <a:avLst/>
          </a:prstGeom>
        </p:spPr>
      </p:pic>
      <p:pic>
        <p:nvPicPr>
          <p:cNvPr id="8" name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  <p:pic>
        <p:nvPicPr>
          <p:cNvPr id="10" name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1610" y="-645854"/>
            <a:ext cx="2894175" cy="2895600"/>
          </a:xfrm>
          <a:prstGeom prst="rect">
            <a:avLst/>
          </a:prstGeom>
        </p:spPr>
      </p:pic>
      <p:pic>
        <p:nvPicPr>
          <p:cNvPr id="11" name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-589514" y="3116336"/>
            <a:ext cx="3402381" cy="66314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4541" y="1698361"/>
            <a:ext cx="5357531" cy="3726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Pro aplikaci jsem použil </a:t>
            </a:r>
            <a:r>
              <a:rPr lang="cs-CZ" sz="1800" b="0" dirty="0" err="1">
                <a:solidFill>
                  <a:schemeClr val="bg1"/>
                </a:solidFill>
              </a:rPr>
              <a:t>GraphQL</a:t>
            </a:r>
            <a:r>
              <a:rPr lang="cs-CZ" sz="1800" b="0" dirty="0">
                <a:solidFill>
                  <a:schemeClr val="bg1"/>
                </a:solidFill>
              </a:rPr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Zvolil jsem to především proto, že jsem s </a:t>
            </a:r>
            <a:r>
              <a:rPr lang="cs-CZ" sz="1800" b="0" dirty="0" err="1">
                <a:solidFill>
                  <a:schemeClr val="bg1"/>
                </a:solidFill>
              </a:rPr>
              <a:t>react</a:t>
            </a:r>
            <a:r>
              <a:rPr lang="cs-CZ" sz="1800" b="0" dirty="0">
                <a:solidFill>
                  <a:schemeClr val="bg1"/>
                </a:solidFill>
              </a:rPr>
              <a:t> </a:t>
            </a:r>
            <a:r>
              <a:rPr lang="cs-CZ" sz="1800" b="0" dirty="0" err="1">
                <a:solidFill>
                  <a:schemeClr val="bg1"/>
                </a:solidFill>
              </a:rPr>
              <a:t>native</a:t>
            </a:r>
            <a:r>
              <a:rPr lang="cs-CZ" sz="1800" b="0" dirty="0">
                <a:solidFill>
                  <a:schemeClr val="bg1"/>
                </a:solidFill>
              </a:rPr>
              <a:t> začínal na </a:t>
            </a:r>
            <a:r>
              <a:rPr lang="cs-CZ" sz="1800" b="0" dirty="0" err="1">
                <a:solidFill>
                  <a:schemeClr val="bg1"/>
                </a:solidFill>
              </a:rPr>
              <a:t>youtubu</a:t>
            </a:r>
            <a:r>
              <a:rPr lang="cs-CZ" sz="1800" b="0" dirty="0">
                <a:solidFill>
                  <a:schemeClr val="bg1"/>
                </a:solidFill>
              </a:rPr>
              <a:t> u </a:t>
            </a:r>
            <a:r>
              <a:rPr lang="cs-CZ" sz="1800" b="0" dirty="0" err="1">
                <a:solidFill>
                  <a:schemeClr val="bg1"/>
                </a:solidFill>
              </a:rPr>
              <a:t>youtubera</a:t>
            </a:r>
            <a:r>
              <a:rPr lang="cs-CZ" sz="1800" b="0" dirty="0">
                <a:solidFill>
                  <a:schemeClr val="bg1"/>
                </a:solidFill>
              </a:rPr>
              <a:t> jménem </a:t>
            </a:r>
            <a:r>
              <a:rPr lang="en-GB" sz="1800" dirty="0" err="1">
                <a:solidFill>
                  <a:schemeClr val="bg1"/>
                </a:solidFill>
              </a:rPr>
              <a:t>notJust.dev</a:t>
            </a:r>
            <a:endParaRPr lang="en-GB" sz="1800" b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Díky němu jsem poznal také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AWS </a:t>
            </a:r>
            <a:r>
              <a:rPr lang="cs-CZ" sz="1800" b="0" dirty="0" err="1">
                <a:solidFill>
                  <a:schemeClr val="bg1"/>
                </a:solidFill>
              </a:rPr>
              <a:t>Amplify</a:t>
            </a:r>
            <a:r>
              <a:rPr lang="cs-CZ" sz="1800" b="0" dirty="0">
                <a:solidFill>
                  <a:schemeClr val="bg1"/>
                </a:solidFill>
              </a:rPr>
              <a:t>, podle mého názoru je velmi vhodné pro začátečníky. Pomocí </a:t>
            </a:r>
            <a:r>
              <a:rPr lang="cs-CZ" sz="1800" b="0" dirty="0" err="1">
                <a:solidFill>
                  <a:schemeClr val="bg1"/>
                </a:solidFill>
              </a:rPr>
              <a:t>Amplify</a:t>
            </a:r>
            <a:r>
              <a:rPr lang="cs-CZ" sz="1800" b="0" dirty="0">
                <a:solidFill>
                  <a:schemeClr val="bg1"/>
                </a:solidFill>
              </a:rPr>
              <a:t> studio si můžete tvořit tabulky a pak je implementovat do kódu.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AWS ještě poskytuje pro uživatele kteří jsou tam poprvé využívání několika služeb zcela zdarma do vyčerpání již přednastaveného limitu.</a:t>
            </a:r>
          </a:p>
        </p:txBody>
      </p:sp>
      <p:sp>
        <p:nvSpPr>
          <p:cNvPr id="13" name="TextBox 27"/>
          <p:cNvSpPr txBox="1"/>
          <p:nvPr/>
        </p:nvSpPr>
        <p:spPr>
          <a:xfrm>
            <a:off x="1237331" y="629822"/>
            <a:ext cx="790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Backend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00DF72-FB11-754C-847F-D174CF79F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221" y="155536"/>
            <a:ext cx="6095999" cy="3207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76AF92-EFF4-D144-BB3C-0FCD023DB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7034" y="3530586"/>
            <a:ext cx="6175021" cy="3207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66EF93-E8C6-DC4E-B6DC-2A5F0F29AB77}"/>
              </a:ext>
            </a:extLst>
          </p:cNvPr>
          <p:cNvSpPr txBox="1"/>
          <p:nvPr/>
        </p:nvSpPr>
        <p:spPr>
          <a:xfrm>
            <a:off x="181991" y="6012040"/>
            <a:ext cx="181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solidFill>
                  <a:srgbClr val="00E9EF"/>
                </a:solidFill>
              </a:rPr>
              <a:t>Řešení </a:t>
            </a:r>
            <a:r>
              <a:rPr lang="cs-CZ" sz="1200" dirty="0" err="1">
                <a:solidFill>
                  <a:srgbClr val="00E9EF"/>
                </a:solidFill>
              </a:rPr>
              <a:t>backendu</a:t>
            </a:r>
            <a:r>
              <a:rPr lang="cs-CZ" sz="1200" dirty="0">
                <a:solidFill>
                  <a:srgbClr val="00E9EF"/>
                </a:solidFill>
              </a:rPr>
              <a:t>, chyb a učení jsem strávil nejméně 200 hodin. </a:t>
            </a:r>
            <a:endParaRPr sz="1200" dirty="0">
              <a:solidFill>
                <a:srgbClr val="00E9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3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2"/>
          <p:cNvSpPr/>
          <p:nvPr/>
        </p:nvSpPr>
        <p:spPr>
          <a:xfrm flipH="1">
            <a:off x="-914400" y="-572036"/>
            <a:ext cx="11758480" cy="8082053"/>
          </a:xfrm>
          <a:custGeom>
            <a:avLst/>
            <a:gdLst>
              <a:gd name="connsiteX0" fmla="*/ 10248901 w 10248901"/>
              <a:gd name="connsiteY0" fmla="*/ 0 h 6858000"/>
              <a:gd name="connsiteX1" fmla="*/ 2091896 w 10248901"/>
              <a:gd name="connsiteY1" fmla="*/ 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259301 h 7117301"/>
              <a:gd name="connsiteX1" fmla="*/ 2320496 w 10248901"/>
              <a:gd name="connsiteY1" fmla="*/ 354551 h 7117301"/>
              <a:gd name="connsiteX2" fmla="*/ 0 w 10248901"/>
              <a:gd name="connsiteY2" fmla="*/ 7117301 h 7117301"/>
              <a:gd name="connsiteX3" fmla="*/ 10248901 w 10248901"/>
              <a:gd name="connsiteY3" fmla="*/ 7117301 h 7117301"/>
              <a:gd name="connsiteX4" fmla="*/ 10248901 w 10248901"/>
              <a:gd name="connsiteY4" fmla="*/ 259301 h 7117301"/>
              <a:gd name="connsiteX0" fmla="*/ 10248901 w 10248901"/>
              <a:gd name="connsiteY0" fmla="*/ 572035 h 7430035"/>
              <a:gd name="connsiteX1" fmla="*/ 2320496 w 10248901"/>
              <a:gd name="connsiteY1" fmla="*/ 667285 h 7430035"/>
              <a:gd name="connsiteX2" fmla="*/ 0 w 10248901"/>
              <a:gd name="connsiteY2" fmla="*/ 7430035 h 7430035"/>
              <a:gd name="connsiteX3" fmla="*/ 10248901 w 10248901"/>
              <a:gd name="connsiteY3" fmla="*/ 7430035 h 7430035"/>
              <a:gd name="connsiteX4" fmla="*/ 10248901 w 10248901"/>
              <a:gd name="connsiteY4" fmla="*/ 572035 h 7430035"/>
              <a:gd name="connsiteX0" fmla="*/ 10477501 w 10477501"/>
              <a:gd name="connsiteY0" fmla="*/ 572035 h 7468135"/>
              <a:gd name="connsiteX1" fmla="*/ 2549096 w 10477501"/>
              <a:gd name="connsiteY1" fmla="*/ 667285 h 7468135"/>
              <a:gd name="connsiteX2" fmla="*/ 0 w 10477501"/>
              <a:gd name="connsiteY2" fmla="*/ 7468135 h 7468135"/>
              <a:gd name="connsiteX3" fmla="*/ 10477501 w 10477501"/>
              <a:gd name="connsiteY3" fmla="*/ 7430035 h 7468135"/>
              <a:gd name="connsiteX4" fmla="*/ 10477501 w 10477501"/>
              <a:gd name="connsiteY4" fmla="*/ 572035 h 7468135"/>
              <a:gd name="connsiteX0" fmla="*/ 10844081 w 10844081"/>
              <a:gd name="connsiteY0" fmla="*/ 572035 h 7468135"/>
              <a:gd name="connsiteX1" fmla="*/ 2915676 w 10844081"/>
              <a:gd name="connsiteY1" fmla="*/ 667285 h 7468135"/>
              <a:gd name="connsiteX2" fmla="*/ 366580 w 10844081"/>
              <a:gd name="connsiteY2" fmla="*/ 7468135 h 7468135"/>
              <a:gd name="connsiteX3" fmla="*/ 10844081 w 10844081"/>
              <a:gd name="connsiteY3" fmla="*/ 7430035 h 7468135"/>
              <a:gd name="connsiteX4" fmla="*/ 10844081 w 10844081"/>
              <a:gd name="connsiteY4" fmla="*/ 572035 h 7468135"/>
              <a:gd name="connsiteX0" fmla="*/ 10844081 w 10844081"/>
              <a:gd name="connsiteY0" fmla="*/ 572035 h 8082053"/>
              <a:gd name="connsiteX1" fmla="*/ 2915676 w 10844081"/>
              <a:gd name="connsiteY1" fmla="*/ 667285 h 8082053"/>
              <a:gd name="connsiteX2" fmla="*/ 366580 w 10844081"/>
              <a:gd name="connsiteY2" fmla="*/ 7468135 h 8082053"/>
              <a:gd name="connsiteX3" fmla="*/ 10844081 w 10844081"/>
              <a:gd name="connsiteY3" fmla="*/ 7430035 h 8082053"/>
              <a:gd name="connsiteX4" fmla="*/ 10844081 w 10844081"/>
              <a:gd name="connsiteY4" fmla="*/ 572035 h 808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4081" h="8082053">
                <a:moveTo>
                  <a:pt x="10844081" y="572035"/>
                </a:moveTo>
                <a:cubicBezTo>
                  <a:pt x="8201279" y="603785"/>
                  <a:pt x="4777428" y="-793215"/>
                  <a:pt x="2915676" y="667285"/>
                </a:cubicBezTo>
                <a:cubicBezTo>
                  <a:pt x="1037277" y="2711985"/>
                  <a:pt x="-803021" y="5137685"/>
                  <a:pt x="366580" y="7468135"/>
                </a:cubicBezTo>
                <a:cubicBezTo>
                  <a:pt x="2658930" y="8865135"/>
                  <a:pt x="7351581" y="7442735"/>
                  <a:pt x="10844081" y="7430035"/>
                </a:cubicBezTo>
                <a:lnTo>
                  <a:pt x="10844081" y="572035"/>
                </a:lnTo>
                <a:close/>
              </a:path>
            </a:pathLst>
          </a:cu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38325" y="-2325834"/>
            <a:ext cx="5675695" cy="5678488"/>
          </a:xfrm>
          <a:prstGeom prst="rect">
            <a:avLst/>
          </a:prstGeom>
        </p:spPr>
      </p:pic>
      <p:pic>
        <p:nvPicPr>
          <p:cNvPr id="7" name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696" y="4730864"/>
            <a:ext cx="4049043" cy="4051036"/>
          </a:xfrm>
          <a:prstGeom prst="rect">
            <a:avLst/>
          </a:prstGeom>
        </p:spPr>
      </p:pic>
      <p:pic>
        <p:nvPicPr>
          <p:cNvPr id="8" name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  <p:pic>
        <p:nvPicPr>
          <p:cNvPr id="10" name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1610" y="-645854"/>
            <a:ext cx="2894175" cy="289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128" y="2144676"/>
            <a:ext cx="7813684" cy="422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 err="1">
                <a:solidFill>
                  <a:schemeClr val="bg1"/>
                </a:solidFill>
              </a:rPr>
              <a:t>Template</a:t>
            </a:r>
            <a:r>
              <a:rPr lang="cs-CZ" sz="1800" b="0" dirty="0">
                <a:solidFill>
                  <a:schemeClr val="bg1"/>
                </a:solidFill>
              </a:rPr>
              <a:t> pro připojení k iot </a:t>
            </a:r>
            <a:r>
              <a:rPr lang="cs-CZ" sz="1800" b="0" dirty="0" err="1">
                <a:solidFill>
                  <a:schemeClr val="bg1"/>
                </a:solidFill>
              </a:rPr>
              <a:t>core</a:t>
            </a:r>
            <a:r>
              <a:rPr lang="cs-CZ" sz="1800" b="0" dirty="0">
                <a:solidFill>
                  <a:schemeClr val="bg1"/>
                </a:solidFill>
              </a:rPr>
              <a:t> jsem použil z internetu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Pro připojení bylo zde nutné vytvořit v AWS </a:t>
            </a:r>
            <a:r>
              <a:rPr lang="cs-CZ" sz="1800" b="0" dirty="0" err="1">
                <a:solidFill>
                  <a:schemeClr val="bg1"/>
                </a:solidFill>
              </a:rPr>
              <a:t>IoT</a:t>
            </a:r>
            <a:r>
              <a:rPr lang="cs-CZ" sz="1800" b="0" dirty="0">
                <a:solidFill>
                  <a:schemeClr val="bg1"/>
                </a:solidFill>
              </a:rPr>
              <a:t> nové zařízení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Po vytvoření jsem stáhl 3 klíče, které jsem uložil do </a:t>
            </a:r>
            <a:r>
              <a:rPr lang="cs-CZ" sz="1800" b="0" dirty="0" err="1">
                <a:solidFill>
                  <a:schemeClr val="bg1"/>
                </a:solidFill>
              </a:rPr>
              <a:t>secret.h</a:t>
            </a:r>
            <a:r>
              <a:rPr lang="cs-CZ" sz="1800" b="0" dirty="0">
                <a:solidFill>
                  <a:schemeClr val="bg1"/>
                </a:solidFill>
              </a:rPr>
              <a:t> obsahující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Jméno zařízení vytvořeného v AWS </a:t>
            </a:r>
            <a:r>
              <a:rPr lang="cs-CZ" dirty="0" err="1">
                <a:solidFill>
                  <a:schemeClr val="bg1"/>
                </a:solidFill>
              </a:rPr>
              <a:t>IoT</a:t>
            </a:r>
            <a:r>
              <a:rPr lang="cs-CZ" dirty="0">
                <a:solidFill>
                  <a:schemeClr val="bg1"/>
                </a:solidFill>
              </a:rPr>
              <a:t> – to ale není potřeba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Wi-Fi </a:t>
            </a:r>
            <a:r>
              <a:rPr lang="cs-CZ" dirty="0" err="1">
                <a:solidFill>
                  <a:schemeClr val="bg1"/>
                </a:solidFill>
              </a:rPr>
              <a:t>ssid</a:t>
            </a:r>
            <a:endParaRPr lang="cs-CZ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b="0" dirty="0">
                <a:solidFill>
                  <a:schemeClr val="bg1"/>
                </a:solidFill>
              </a:rPr>
              <a:t>W</a:t>
            </a:r>
            <a:r>
              <a:rPr lang="cs-CZ" dirty="0">
                <a:solidFill>
                  <a:schemeClr val="bg1"/>
                </a:solidFill>
              </a:rPr>
              <a:t>i-Fi heslo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AWS </a:t>
            </a:r>
            <a:r>
              <a:rPr lang="cs-CZ" dirty="0" err="1">
                <a:solidFill>
                  <a:schemeClr val="bg1"/>
                </a:solidFill>
              </a:rPr>
              <a:t>IoT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endpoint</a:t>
            </a:r>
            <a:endParaRPr lang="cs-CZ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b="0" dirty="0">
                <a:solidFill>
                  <a:schemeClr val="bg1"/>
                </a:solidFill>
              </a:rPr>
              <a:t>Certifikát .ca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Certifikát .</a:t>
            </a:r>
            <a:r>
              <a:rPr lang="cs-CZ" dirty="0" err="1">
                <a:solidFill>
                  <a:schemeClr val="bg1"/>
                </a:solidFill>
              </a:rPr>
              <a:t>crt</a:t>
            </a:r>
            <a:endParaRPr lang="cs-CZ" b="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Certifikát .</a:t>
            </a:r>
            <a:r>
              <a:rPr lang="cs-CZ" dirty="0" err="1">
                <a:solidFill>
                  <a:schemeClr val="bg1"/>
                </a:solidFill>
              </a:rPr>
              <a:t>private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Kód byl pak následně mnou upravován do dnešní podoby.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s-CZ" b="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s-CZ" b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b="0" dirty="0">
              <a:solidFill>
                <a:schemeClr val="bg1"/>
              </a:solidFill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605959" y="1239421"/>
            <a:ext cx="790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Programování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IoT </a:t>
            </a:r>
            <a:r>
              <a:rPr lang="en-US" altLang="zh-CN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zařízení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pic>
        <p:nvPicPr>
          <p:cNvPr id="14" name="2">
            <a:extLst>
              <a:ext uri="{FF2B5EF4-FFF2-40B4-BE49-F238E27FC236}">
                <a16:creationId xmlns:a16="http://schemas.microsoft.com/office/drawing/2014/main" id="{01B0ECAA-8135-B54B-94CE-D4BC3E586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240972" y="513141"/>
            <a:ext cx="1090497" cy="10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2"/>
          <p:cNvSpPr/>
          <p:nvPr/>
        </p:nvSpPr>
        <p:spPr>
          <a:xfrm flipH="1">
            <a:off x="-914400" y="-572036"/>
            <a:ext cx="11758480" cy="8082053"/>
          </a:xfrm>
          <a:custGeom>
            <a:avLst/>
            <a:gdLst>
              <a:gd name="connsiteX0" fmla="*/ 10248901 w 10248901"/>
              <a:gd name="connsiteY0" fmla="*/ 0 h 6858000"/>
              <a:gd name="connsiteX1" fmla="*/ 2091896 w 10248901"/>
              <a:gd name="connsiteY1" fmla="*/ 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259301 h 7117301"/>
              <a:gd name="connsiteX1" fmla="*/ 2320496 w 10248901"/>
              <a:gd name="connsiteY1" fmla="*/ 354551 h 7117301"/>
              <a:gd name="connsiteX2" fmla="*/ 0 w 10248901"/>
              <a:gd name="connsiteY2" fmla="*/ 7117301 h 7117301"/>
              <a:gd name="connsiteX3" fmla="*/ 10248901 w 10248901"/>
              <a:gd name="connsiteY3" fmla="*/ 7117301 h 7117301"/>
              <a:gd name="connsiteX4" fmla="*/ 10248901 w 10248901"/>
              <a:gd name="connsiteY4" fmla="*/ 259301 h 7117301"/>
              <a:gd name="connsiteX0" fmla="*/ 10248901 w 10248901"/>
              <a:gd name="connsiteY0" fmla="*/ 572035 h 7430035"/>
              <a:gd name="connsiteX1" fmla="*/ 2320496 w 10248901"/>
              <a:gd name="connsiteY1" fmla="*/ 667285 h 7430035"/>
              <a:gd name="connsiteX2" fmla="*/ 0 w 10248901"/>
              <a:gd name="connsiteY2" fmla="*/ 7430035 h 7430035"/>
              <a:gd name="connsiteX3" fmla="*/ 10248901 w 10248901"/>
              <a:gd name="connsiteY3" fmla="*/ 7430035 h 7430035"/>
              <a:gd name="connsiteX4" fmla="*/ 10248901 w 10248901"/>
              <a:gd name="connsiteY4" fmla="*/ 572035 h 7430035"/>
              <a:gd name="connsiteX0" fmla="*/ 10477501 w 10477501"/>
              <a:gd name="connsiteY0" fmla="*/ 572035 h 7468135"/>
              <a:gd name="connsiteX1" fmla="*/ 2549096 w 10477501"/>
              <a:gd name="connsiteY1" fmla="*/ 667285 h 7468135"/>
              <a:gd name="connsiteX2" fmla="*/ 0 w 10477501"/>
              <a:gd name="connsiteY2" fmla="*/ 7468135 h 7468135"/>
              <a:gd name="connsiteX3" fmla="*/ 10477501 w 10477501"/>
              <a:gd name="connsiteY3" fmla="*/ 7430035 h 7468135"/>
              <a:gd name="connsiteX4" fmla="*/ 10477501 w 10477501"/>
              <a:gd name="connsiteY4" fmla="*/ 572035 h 7468135"/>
              <a:gd name="connsiteX0" fmla="*/ 10844081 w 10844081"/>
              <a:gd name="connsiteY0" fmla="*/ 572035 h 7468135"/>
              <a:gd name="connsiteX1" fmla="*/ 2915676 w 10844081"/>
              <a:gd name="connsiteY1" fmla="*/ 667285 h 7468135"/>
              <a:gd name="connsiteX2" fmla="*/ 366580 w 10844081"/>
              <a:gd name="connsiteY2" fmla="*/ 7468135 h 7468135"/>
              <a:gd name="connsiteX3" fmla="*/ 10844081 w 10844081"/>
              <a:gd name="connsiteY3" fmla="*/ 7430035 h 7468135"/>
              <a:gd name="connsiteX4" fmla="*/ 10844081 w 10844081"/>
              <a:gd name="connsiteY4" fmla="*/ 572035 h 7468135"/>
              <a:gd name="connsiteX0" fmla="*/ 10844081 w 10844081"/>
              <a:gd name="connsiteY0" fmla="*/ 572035 h 8082053"/>
              <a:gd name="connsiteX1" fmla="*/ 2915676 w 10844081"/>
              <a:gd name="connsiteY1" fmla="*/ 667285 h 8082053"/>
              <a:gd name="connsiteX2" fmla="*/ 366580 w 10844081"/>
              <a:gd name="connsiteY2" fmla="*/ 7468135 h 8082053"/>
              <a:gd name="connsiteX3" fmla="*/ 10844081 w 10844081"/>
              <a:gd name="connsiteY3" fmla="*/ 7430035 h 8082053"/>
              <a:gd name="connsiteX4" fmla="*/ 10844081 w 10844081"/>
              <a:gd name="connsiteY4" fmla="*/ 572035 h 808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4081" h="8082053">
                <a:moveTo>
                  <a:pt x="10844081" y="572035"/>
                </a:moveTo>
                <a:cubicBezTo>
                  <a:pt x="8201279" y="603785"/>
                  <a:pt x="4777428" y="-793215"/>
                  <a:pt x="2915676" y="667285"/>
                </a:cubicBezTo>
                <a:cubicBezTo>
                  <a:pt x="1037277" y="2711985"/>
                  <a:pt x="-803021" y="5137685"/>
                  <a:pt x="366580" y="7468135"/>
                </a:cubicBezTo>
                <a:cubicBezTo>
                  <a:pt x="2658930" y="8865135"/>
                  <a:pt x="7351581" y="7442735"/>
                  <a:pt x="10844081" y="7430035"/>
                </a:cubicBezTo>
                <a:lnTo>
                  <a:pt x="10844081" y="572035"/>
                </a:lnTo>
                <a:close/>
              </a:path>
            </a:pathLst>
          </a:cu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636" y="-1792943"/>
            <a:ext cx="5675695" cy="5678488"/>
          </a:xfrm>
          <a:prstGeom prst="rect">
            <a:avLst/>
          </a:prstGeom>
        </p:spPr>
      </p:pic>
      <p:pic>
        <p:nvPicPr>
          <p:cNvPr id="7" name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696" y="4730864"/>
            <a:ext cx="4049043" cy="4051036"/>
          </a:xfrm>
          <a:prstGeom prst="rect">
            <a:avLst/>
          </a:prstGeom>
        </p:spPr>
      </p:pic>
      <p:pic>
        <p:nvPicPr>
          <p:cNvPr id="8" name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  <p:pic>
        <p:nvPicPr>
          <p:cNvPr id="10" name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1610" y="-645854"/>
            <a:ext cx="2894175" cy="2895600"/>
          </a:xfrm>
          <a:prstGeom prst="rect">
            <a:avLst/>
          </a:prstGeom>
        </p:spPr>
      </p:pic>
      <p:pic>
        <p:nvPicPr>
          <p:cNvPr id="11" name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-2111202" y="2844779"/>
            <a:ext cx="3402381" cy="66314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72608" y="3380356"/>
            <a:ext cx="7813684" cy="15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Návrh a design byl dělán mnou bez jakékoliv pomoci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 err="1">
                <a:solidFill>
                  <a:schemeClr val="bg1"/>
                </a:solidFill>
              </a:rPr>
              <a:t>Frontend</a:t>
            </a:r>
            <a:r>
              <a:rPr lang="cs-CZ" sz="1800" b="0" dirty="0">
                <a:solidFill>
                  <a:schemeClr val="bg1"/>
                </a:solidFill>
              </a:rPr>
              <a:t> též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b="0" dirty="0">
                <a:solidFill>
                  <a:schemeClr val="bg1"/>
                </a:solidFill>
              </a:rPr>
              <a:t>Použil jsem jenom rozbalovací menu od </a:t>
            </a:r>
            <a:r>
              <a:rPr lang="cs-CZ" sz="1800" b="0" dirty="0" err="1">
                <a:solidFill>
                  <a:schemeClr val="bg1"/>
                </a:solidFill>
              </a:rPr>
              <a:t>React</a:t>
            </a:r>
            <a:r>
              <a:rPr lang="cs-CZ" sz="1800" b="0" dirty="0">
                <a:solidFill>
                  <a:schemeClr val="bg1"/>
                </a:solidFill>
              </a:rPr>
              <a:t> </a:t>
            </a:r>
            <a:r>
              <a:rPr lang="cs-CZ" sz="1800" b="0" dirty="0" err="1">
                <a:solidFill>
                  <a:schemeClr val="bg1"/>
                </a:solidFill>
              </a:rPr>
              <a:t>Native</a:t>
            </a:r>
            <a:r>
              <a:rPr lang="cs-CZ" sz="1800" b="0" dirty="0">
                <a:solidFill>
                  <a:schemeClr val="bg1"/>
                </a:solidFill>
              </a:rPr>
              <a:t> </a:t>
            </a:r>
            <a:r>
              <a:rPr lang="cs-CZ" sz="1800" b="0" dirty="0" err="1">
                <a:solidFill>
                  <a:schemeClr val="bg1"/>
                </a:solidFill>
              </a:rPr>
              <a:t>Paper</a:t>
            </a:r>
            <a:endParaRPr lang="cs-CZ" sz="1800" b="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Material</a:t>
            </a:r>
            <a:r>
              <a:rPr lang="cs-CZ" dirty="0">
                <a:solidFill>
                  <a:schemeClr val="bg1"/>
                </a:solidFill>
              </a:rPr>
              <a:t> Design knihovna pro </a:t>
            </a:r>
            <a:r>
              <a:rPr lang="cs-CZ" dirty="0" err="1">
                <a:solidFill>
                  <a:schemeClr val="bg1"/>
                </a:solidFill>
              </a:rPr>
              <a:t>React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Native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b="0" dirty="0">
              <a:solidFill>
                <a:schemeClr val="bg1"/>
              </a:solidFill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1384439" y="2475101"/>
            <a:ext cx="790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Frontend</a:t>
            </a:r>
          </a:p>
        </p:txBody>
      </p:sp>
      <p:pic>
        <p:nvPicPr>
          <p:cNvPr id="14" name="2">
            <a:extLst>
              <a:ext uri="{FF2B5EF4-FFF2-40B4-BE49-F238E27FC236}">
                <a16:creationId xmlns:a16="http://schemas.microsoft.com/office/drawing/2014/main" id="{01B0ECAA-8135-B54B-94CE-D4BC3E586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240972" y="513141"/>
            <a:ext cx="1090497" cy="1091034"/>
          </a:xfrm>
          <a:prstGeom prst="rect">
            <a:avLst/>
          </a:prstGeom>
        </p:spPr>
      </p:pic>
      <p:pic>
        <p:nvPicPr>
          <p:cNvPr id="15" name="5">
            <a:extLst>
              <a:ext uri="{FF2B5EF4-FFF2-40B4-BE49-F238E27FC236}">
                <a16:creationId xmlns:a16="http://schemas.microsoft.com/office/drawing/2014/main" id="{1BDD4394-0FD6-6846-AE86-8471AAEA8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95338">
            <a:off x="993691" y="-3163581"/>
            <a:ext cx="5675695" cy="56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84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95373">
            <a:off x="3418987" y="5205198"/>
            <a:ext cx="1710078" cy="1710920"/>
          </a:xfrm>
          <a:prstGeom prst="rect">
            <a:avLst/>
          </a:prstGeom>
        </p:spPr>
      </p:pic>
      <p:pic>
        <p:nvPicPr>
          <p:cNvPr id="161" name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08" y="-1070662"/>
            <a:ext cx="3706576" cy="3708400"/>
          </a:xfrm>
          <a:prstGeom prst="rect">
            <a:avLst/>
          </a:prstGeom>
        </p:spPr>
      </p:pic>
      <p:pic>
        <p:nvPicPr>
          <p:cNvPr id="144" name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0337" y="5125575"/>
            <a:ext cx="2678382" cy="2966189"/>
          </a:xfrm>
          <a:prstGeom prst="rect">
            <a:avLst/>
          </a:prstGeom>
        </p:spPr>
      </p:pic>
      <p:pic>
        <p:nvPicPr>
          <p:cNvPr id="145" name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37" y="4751199"/>
            <a:ext cx="2754544" cy="2755900"/>
          </a:xfrm>
          <a:prstGeom prst="rect">
            <a:avLst/>
          </a:prstGeom>
        </p:spPr>
      </p:pic>
      <p:pic>
        <p:nvPicPr>
          <p:cNvPr id="146" name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1" y="1841157"/>
            <a:ext cx="11224831" cy="40083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7" name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008506"/>
            <a:ext cx="5647302" cy="4840987"/>
          </a:xfrm>
          <a:prstGeom prst="rect">
            <a:avLst/>
          </a:prstGeom>
        </p:spPr>
      </p:pic>
      <p:pic>
        <p:nvPicPr>
          <p:cNvPr id="148" name="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976" y="-1372419"/>
            <a:ext cx="4829023" cy="4831400"/>
          </a:xfrm>
          <a:prstGeom prst="rect">
            <a:avLst/>
          </a:prstGeom>
        </p:spPr>
      </p:pic>
      <p:pic>
        <p:nvPicPr>
          <p:cNvPr id="149" name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3358" y="-285750"/>
            <a:ext cx="2689784" cy="2533650"/>
          </a:xfrm>
          <a:prstGeom prst="rect">
            <a:avLst/>
          </a:prstGeom>
        </p:spPr>
      </p:pic>
      <p:sp>
        <p:nvSpPr>
          <p:cNvPr id="158" name="TextBox 22"/>
          <p:cNvSpPr txBox="1"/>
          <p:nvPr/>
        </p:nvSpPr>
        <p:spPr>
          <a:xfrm>
            <a:off x="1699056" y="2235714"/>
            <a:ext cx="6167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Odkazy</a:t>
            </a:r>
            <a:endParaRPr lang="en-US" altLang="zh-CN" sz="45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696109" y="3266574"/>
            <a:ext cx="4433128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r>
              <a:rPr lang="cs-CZ" sz="1600" dirty="0"/>
              <a:t>Obr1: </a:t>
            </a:r>
            <a:r>
              <a:rPr lang="cs-CZ" sz="1600" dirty="0" err="1"/>
              <a:t>docs.aws.amazon.com</a:t>
            </a:r>
            <a:endParaRPr lang="cs-CZ" sz="1600" dirty="0"/>
          </a:p>
          <a:p>
            <a:r>
              <a:rPr lang="cs-CZ" sz="1600" dirty="0"/>
              <a:t>Obr2: </a:t>
            </a:r>
            <a:r>
              <a:rPr lang="cs-CZ" sz="1600" dirty="0" err="1"/>
              <a:t>docs.aws.amazon.com</a:t>
            </a:r>
            <a:endParaRPr lang="cs-CZ" sz="1600" dirty="0"/>
          </a:p>
          <a:p>
            <a:r>
              <a:rPr lang="cs-CZ" sz="1600" dirty="0"/>
              <a:t>Obr3: </a:t>
            </a:r>
            <a:r>
              <a:rPr lang="cs-CZ" sz="1600" dirty="0" err="1"/>
              <a:t>jordy.app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22455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524" y="-762380"/>
            <a:ext cx="1294763" cy="1731187"/>
          </a:xfrm>
          <a:prstGeom prst="rect">
            <a:avLst/>
          </a:prstGeom>
        </p:spPr>
      </p:pic>
      <p:pic>
        <p:nvPicPr>
          <p:cNvPr id="5" name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6" name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9222" y="5657524"/>
            <a:ext cx="1764432" cy="2376187"/>
          </a:xfrm>
          <a:prstGeom prst="rect">
            <a:avLst/>
          </a:prstGeom>
        </p:spPr>
      </p:pic>
      <p:pic>
        <p:nvPicPr>
          <p:cNvPr id="7" name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746" y="5599546"/>
            <a:ext cx="1827900" cy="2339590"/>
          </a:xfrm>
          <a:prstGeom prst="rect">
            <a:avLst/>
          </a:prstGeom>
        </p:spPr>
      </p:pic>
      <p:pic>
        <p:nvPicPr>
          <p:cNvPr id="8" name="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9" name="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975" y="4940300"/>
            <a:ext cx="1916757" cy="1930400"/>
          </a:xfrm>
          <a:prstGeom prst="rect">
            <a:avLst/>
          </a:prstGeom>
        </p:spPr>
      </p:pic>
      <p:pic>
        <p:nvPicPr>
          <p:cNvPr id="10" name="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5404" y="4237074"/>
            <a:ext cx="2767238" cy="2743200"/>
          </a:xfrm>
          <a:prstGeom prst="rect">
            <a:avLst/>
          </a:prstGeom>
        </p:spPr>
      </p:pic>
      <p:pic>
        <p:nvPicPr>
          <p:cNvPr id="12" name="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62100" y="-1621186"/>
            <a:ext cx="5026447" cy="5028920"/>
          </a:xfrm>
          <a:prstGeom prst="rect">
            <a:avLst/>
          </a:prstGeom>
        </p:spPr>
      </p:pic>
      <p:pic>
        <p:nvPicPr>
          <p:cNvPr id="3" name="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1114" y="-1328733"/>
            <a:ext cx="4326785" cy="4314859"/>
          </a:xfrm>
          <a:prstGeom prst="rect">
            <a:avLst/>
          </a:prstGeom>
        </p:spPr>
      </p:pic>
      <p:pic>
        <p:nvPicPr>
          <p:cNvPr id="11" name="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6" y="14326"/>
            <a:ext cx="2043694" cy="2044700"/>
          </a:xfrm>
          <a:prstGeom prst="rect">
            <a:avLst/>
          </a:prstGeom>
        </p:spPr>
      </p:pic>
      <p:sp>
        <p:nvSpPr>
          <p:cNvPr id="277" name="TextBox 27"/>
          <p:cNvSpPr txBox="1"/>
          <p:nvPr/>
        </p:nvSpPr>
        <p:spPr>
          <a:xfrm>
            <a:off x="1260849" y="2742576"/>
            <a:ext cx="4567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Děkuji</a:t>
            </a:r>
            <a:r>
              <a:rPr lang="en-US" altLang="zh-CN" sz="54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za </a:t>
            </a:r>
            <a:r>
              <a:rPr lang="en-US" altLang="zh-CN" sz="54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pozornost</a:t>
            </a:r>
            <a:endParaRPr lang="en-US" altLang="zh-CN" sz="54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grpSp>
        <p:nvGrpSpPr>
          <p:cNvPr id="283" name="Group 282"/>
          <p:cNvGrpSpPr/>
          <p:nvPr/>
        </p:nvGrpSpPr>
        <p:grpSpPr>
          <a:xfrm>
            <a:off x="5748934" y="1794263"/>
            <a:ext cx="5208329" cy="3950228"/>
            <a:chOff x="5748934" y="1794263"/>
            <a:chExt cx="5208329" cy="3950228"/>
          </a:xfrm>
        </p:grpSpPr>
        <p:pic>
          <p:nvPicPr>
            <p:cNvPr id="284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934" y="1794263"/>
              <a:ext cx="2862165" cy="3950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5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65" y="1794263"/>
              <a:ext cx="4162798" cy="3950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" name="Group 285"/>
          <p:cNvGrpSpPr/>
          <p:nvPr/>
        </p:nvGrpSpPr>
        <p:grpSpPr>
          <a:xfrm>
            <a:off x="4993292" y="4310504"/>
            <a:ext cx="931508" cy="1414661"/>
            <a:chOff x="4993292" y="4310504"/>
            <a:chExt cx="931508" cy="1414661"/>
          </a:xfrm>
        </p:grpSpPr>
        <p:pic>
          <p:nvPicPr>
            <p:cNvPr id="287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596" y="4770462"/>
              <a:ext cx="510204" cy="697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8" name="Rectangle 8"/>
            <p:cNvSpPr>
              <a:spLocks noChangeArrowheads="1"/>
            </p:cNvSpPr>
            <p:nvPr/>
          </p:nvSpPr>
          <p:spPr bwMode="auto">
            <a:xfrm>
              <a:off x="5644575" y="4950194"/>
              <a:ext cx="15461" cy="774971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9" name="Freeform 9"/>
            <p:cNvSpPr/>
            <p:nvPr/>
          </p:nvSpPr>
          <p:spPr bwMode="auto">
            <a:xfrm>
              <a:off x="5557608" y="5079678"/>
              <a:ext cx="191326" cy="102428"/>
            </a:xfrm>
            <a:custGeom>
              <a:avLst/>
              <a:gdLst>
                <a:gd name="T0" fmla="*/ 51 w 99"/>
                <a:gd name="T1" fmla="*/ 53 h 53"/>
                <a:gd name="T2" fmla="*/ 99 w 99"/>
                <a:gd name="T3" fmla="*/ 5 h 53"/>
                <a:gd name="T4" fmla="*/ 93 w 99"/>
                <a:gd name="T5" fmla="*/ 0 h 53"/>
                <a:gd name="T6" fmla="*/ 51 w 99"/>
                <a:gd name="T7" fmla="*/ 43 h 53"/>
                <a:gd name="T8" fmla="*/ 5 w 99"/>
                <a:gd name="T9" fmla="*/ 0 h 53"/>
                <a:gd name="T10" fmla="*/ 0 w 99"/>
                <a:gd name="T11" fmla="*/ 5 h 53"/>
                <a:gd name="T12" fmla="*/ 51 w 99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53">
                  <a:moveTo>
                    <a:pt x="51" y="53"/>
                  </a:moveTo>
                  <a:lnTo>
                    <a:pt x="99" y="5"/>
                  </a:lnTo>
                  <a:lnTo>
                    <a:pt x="93" y="0"/>
                  </a:lnTo>
                  <a:lnTo>
                    <a:pt x="51" y="43"/>
                  </a:lnTo>
                  <a:lnTo>
                    <a:pt x="5" y="0"/>
                  </a:lnTo>
                  <a:lnTo>
                    <a:pt x="0" y="5"/>
                  </a:lnTo>
                  <a:lnTo>
                    <a:pt x="51" y="53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0" name="Freeform 10"/>
            <p:cNvSpPr/>
            <p:nvPr/>
          </p:nvSpPr>
          <p:spPr bwMode="auto">
            <a:xfrm>
              <a:off x="5557608" y="5259409"/>
              <a:ext cx="191326" cy="104360"/>
            </a:xfrm>
            <a:custGeom>
              <a:avLst/>
              <a:gdLst>
                <a:gd name="T0" fmla="*/ 51 w 99"/>
                <a:gd name="T1" fmla="*/ 54 h 54"/>
                <a:gd name="T2" fmla="*/ 99 w 99"/>
                <a:gd name="T3" fmla="*/ 6 h 54"/>
                <a:gd name="T4" fmla="*/ 93 w 99"/>
                <a:gd name="T5" fmla="*/ 0 h 54"/>
                <a:gd name="T6" fmla="*/ 51 w 99"/>
                <a:gd name="T7" fmla="*/ 43 h 54"/>
                <a:gd name="T8" fmla="*/ 5 w 99"/>
                <a:gd name="T9" fmla="*/ 0 h 54"/>
                <a:gd name="T10" fmla="*/ 0 w 99"/>
                <a:gd name="T11" fmla="*/ 6 h 54"/>
                <a:gd name="T12" fmla="*/ 51 w 99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54">
                  <a:moveTo>
                    <a:pt x="51" y="54"/>
                  </a:moveTo>
                  <a:lnTo>
                    <a:pt x="99" y="6"/>
                  </a:lnTo>
                  <a:lnTo>
                    <a:pt x="93" y="0"/>
                  </a:lnTo>
                  <a:lnTo>
                    <a:pt x="51" y="43"/>
                  </a:lnTo>
                  <a:lnTo>
                    <a:pt x="5" y="0"/>
                  </a:lnTo>
                  <a:lnTo>
                    <a:pt x="0" y="6"/>
                  </a:lnTo>
                  <a:lnTo>
                    <a:pt x="51" y="54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1" name="Picture 1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292" y="4310504"/>
              <a:ext cx="664811" cy="929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2" name="Rectangle 12"/>
            <p:cNvSpPr>
              <a:spLocks noChangeArrowheads="1"/>
            </p:cNvSpPr>
            <p:nvPr/>
          </p:nvSpPr>
          <p:spPr bwMode="auto">
            <a:xfrm>
              <a:off x="5341158" y="4532753"/>
              <a:ext cx="15461" cy="1192412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3" name="Freeform 13"/>
            <p:cNvSpPr/>
            <p:nvPr/>
          </p:nvSpPr>
          <p:spPr bwMode="auto">
            <a:xfrm>
              <a:off x="5217472" y="4712484"/>
              <a:ext cx="262832" cy="144945"/>
            </a:xfrm>
            <a:custGeom>
              <a:avLst/>
              <a:gdLst>
                <a:gd name="T0" fmla="*/ 66 w 136"/>
                <a:gd name="T1" fmla="*/ 75 h 75"/>
                <a:gd name="T2" fmla="*/ 0 w 136"/>
                <a:gd name="T3" fmla="*/ 6 h 75"/>
                <a:gd name="T4" fmla="*/ 5 w 136"/>
                <a:gd name="T5" fmla="*/ 0 h 75"/>
                <a:gd name="T6" fmla="*/ 66 w 136"/>
                <a:gd name="T7" fmla="*/ 64 h 75"/>
                <a:gd name="T8" fmla="*/ 128 w 136"/>
                <a:gd name="T9" fmla="*/ 0 h 75"/>
                <a:gd name="T10" fmla="*/ 136 w 136"/>
                <a:gd name="T11" fmla="*/ 6 h 75"/>
                <a:gd name="T12" fmla="*/ 66 w 136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75">
                  <a:moveTo>
                    <a:pt x="66" y="75"/>
                  </a:moveTo>
                  <a:lnTo>
                    <a:pt x="0" y="6"/>
                  </a:lnTo>
                  <a:lnTo>
                    <a:pt x="5" y="0"/>
                  </a:lnTo>
                  <a:lnTo>
                    <a:pt x="66" y="64"/>
                  </a:lnTo>
                  <a:lnTo>
                    <a:pt x="128" y="0"/>
                  </a:lnTo>
                  <a:lnTo>
                    <a:pt x="136" y="6"/>
                  </a:lnTo>
                  <a:lnTo>
                    <a:pt x="66" y="75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4" name="Freeform 14"/>
            <p:cNvSpPr/>
            <p:nvPr/>
          </p:nvSpPr>
          <p:spPr bwMode="auto">
            <a:xfrm>
              <a:off x="5217472" y="4965654"/>
              <a:ext cx="262832" cy="144945"/>
            </a:xfrm>
            <a:custGeom>
              <a:avLst/>
              <a:gdLst>
                <a:gd name="T0" fmla="*/ 66 w 136"/>
                <a:gd name="T1" fmla="*/ 75 h 75"/>
                <a:gd name="T2" fmla="*/ 0 w 136"/>
                <a:gd name="T3" fmla="*/ 5 h 75"/>
                <a:gd name="T4" fmla="*/ 5 w 136"/>
                <a:gd name="T5" fmla="*/ 0 h 75"/>
                <a:gd name="T6" fmla="*/ 66 w 136"/>
                <a:gd name="T7" fmla="*/ 62 h 75"/>
                <a:gd name="T8" fmla="*/ 128 w 136"/>
                <a:gd name="T9" fmla="*/ 0 h 75"/>
                <a:gd name="T10" fmla="*/ 136 w 136"/>
                <a:gd name="T11" fmla="*/ 5 h 75"/>
                <a:gd name="T12" fmla="*/ 66 w 136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75">
                  <a:moveTo>
                    <a:pt x="66" y="75"/>
                  </a:moveTo>
                  <a:lnTo>
                    <a:pt x="0" y="5"/>
                  </a:lnTo>
                  <a:lnTo>
                    <a:pt x="5" y="0"/>
                  </a:lnTo>
                  <a:lnTo>
                    <a:pt x="66" y="62"/>
                  </a:lnTo>
                  <a:lnTo>
                    <a:pt x="128" y="0"/>
                  </a:lnTo>
                  <a:lnTo>
                    <a:pt x="136" y="5"/>
                  </a:lnTo>
                  <a:lnTo>
                    <a:pt x="66" y="75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10437396" y="4509561"/>
            <a:ext cx="664811" cy="1215604"/>
            <a:chOff x="10437396" y="4509561"/>
            <a:chExt cx="664811" cy="1215604"/>
          </a:xfrm>
        </p:grpSpPr>
        <p:pic>
          <p:nvPicPr>
            <p:cNvPr id="296" name="Picture 15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232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7396" y="4509561"/>
              <a:ext cx="664811" cy="927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" name="Rectangle 16"/>
            <p:cNvSpPr>
              <a:spLocks noChangeArrowheads="1"/>
            </p:cNvSpPr>
            <p:nvPr/>
          </p:nvSpPr>
          <p:spPr bwMode="auto">
            <a:xfrm>
              <a:off x="10783330" y="4727945"/>
              <a:ext cx="15461" cy="997220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8" name="Freeform 17"/>
            <p:cNvSpPr/>
            <p:nvPr/>
          </p:nvSpPr>
          <p:spPr bwMode="auto">
            <a:xfrm>
              <a:off x="10657711" y="4913474"/>
              <a:ext cx="264765" cy="139147"/>
            </a:xfrm>
            <a:custGeom>
              <a:avLst/>
              <a:gdLst>
                <a:gd name="T0" fmla="*/ 70 w 137"/>
                <a:gd name="T1" fmla="*/ 72 h 72"/>
                <a:gd name="T2" fmla="*/ 0 w 137"/>
                <a:gd name="T3" fmla="*/ 6 h 72"/>
                <a:gd name="T4" fmla="*/ 6 w 137"/>
                <a:gd name="T5" fmla="*/ 0 h 72"/>
                <a:gd name="T6" fmla="*/ 70 w 137"/>
                <a:gd name="T7" fmla="*/ 62 h 72"/>
                <a:gd name="T8" fmla="*/ 131 w 137"/>
                <a:gd name="T9" fmla="*/ 0 h 72"/>
                <a:gd name="T10" fmla="*/ 137 w 137"/>
                <a:gd name="T11" fmla="*/ 6 h 72"/>
                <a:gd name="T12" fmla="*/ 70 w 137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72">
                  <a:moveTo>
                    <a:pt x="70" y="7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70" y="62"/>
                  </a:lnTo>
                  <a:lnTo>
                    <a:pt x="131" y="0"/>
                  </a:lnTo>
                  <a:lnTo>
                    <a:pt x="137" y="6"/>
                  </a:lnTo>
                  <a:lnTo>
                    <a:pt x="70" y="72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9" name="Freeform 18"/>
            <p:cNvSpPr/>
            <p:nvPr/>
          </p:nvSpPr>
          <p:spPr bwMode="auto">
            <a:xfrm>
              <a:off x="10657711" y="5162779"/>
              <a:ext cx="264765" cy="143012"/>
            </a:xfrm>
            <a:custGeom>
              <a:avLst/>
              <a:gdLst>
                <a:gd name="T0" fmla="*/ 70 w 137"/>
                <a:gd name="T1" fmla="*/ 74 h 74"/>
                <a:gd name="T2" fmla="*/ 0 w 137"/>
                <a:gd name="T3" fmla="*/ 8 h 74"/>
                <a:gd name="T4" fmla="*/ 6 w 137"/>
                <a:gd name="T5" fmla="*/ 0 h 74"/>
                <a:gd name="T6" fmla="*/ 70 w 137"/>
                <a:gd name="T7" fmla="*/ 64 h 74"/>
                <a:gd name="T8" fmla="*/ 131 w 137"/>
                <a:gd name="T9" fmla="*/ 0 h 74"/>
                <a:gd name="T10" fmla="*/ 137 w 137"/>
                <a:gd name="T11" fmla="*/ 8 h 74"/>
                <a:gd name="T12" fmla="*/ 70 w 137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74">
                  <a:moveTo>
                    <a:pt x="70" y="74"/>
                  </a:moveTo>
                  <a:lnTo>
                    <a:pt x="0" y="8"/>
                  </a:lnTo>
                  <a:lnTo>
                    <a:pt x="6" y="0"/>
                  </a:lnTo>
                  <a:lnTo>
                    <a:pt x="70" y="64"/>
                  </a:lnTo>
                  <a:lnTo>
                    <a:pt x="131" y="0"/>
                  </a:lnTo>
                  <a:lnTo>
                    <a:pt x="137" y="8"/>
                  </a:lnTo>
                  <a:lnTo>
                    <a:pt x="70" y="74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0" name="Rectangle 23"/>
          <p:cNvSpPr>
            <a:spLocks noChangeArrowheads="1"/>
          </p:cNvSpPr>
          <p:nvPr/>
        </p:nvSpPr>
        <p:spPr bwMode="auto">
          <a:xfrm>
            <a:off x="9832496" y="5002374"/>
            <a:ext cx="284091" cy="1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1" name="Group 300"/>
          <p:cNvGrpSpPr/>
          <p:nvPr/>
        </p:nvGrpSpPr>
        <p:grpSpPr>
          <a:xfrm>
            <a:off x="8771504" y="4919272"/>
            <a:ext cx="705395" cy="805893"/>
            <a:chOff x="8771504" y="4919272"/>
            <a:chExt cx="705395" cy="805893"/>
          </a:xfrm>
        </p:grpSpPr>
        <p:sp>
          <p:nvSpPr>
            <p:cNvPr id="302" name="Freeform 27"/>
            <p:cNvSpPr/>
            <p:nvPr/>
          </p:nvSpPr>
          <p:spPr bwMode="auto">
            <a:xfrm>
              <a:off x="9053662" y="4919272"/>
              <a:ext cx="423237" cy="800095"/>
            </a:xfrm>
            <a:custGeom>
              <a:avLst/>
              <a:gdLst>
                <a:gd name="T0" fmla="*/ 11 w 219"/>
                <a:gd name="T1" fmla="*/ 414 h 414"/>
                <a:gd name="T2" fmla="*/ 0 w 219"/>
                <a:gd name="T3" fmla="*/ 409 h 414"/>
                <a:gd name="T4" fmla="*/ 209 w 219"/>
                <a:gd name="T5" fmla="*/ 0 h 414"/>
                <a:gd name="T6" fmla="*/ 219 w 219"/>
                <a:gd name="T7" fmla="*/ 5 h 414"/>
                <a:gd name="T8" fmla="*/ 11 w 21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414">
                  <a:moveTo>
                    <a:pt x="11" y="414"/>
                  </a:moveTo>
                  <a:lnTo>
                    <a:pt x="0" y="409"/>
                  </a:lnTo>
                  <a:lnTo>
                    <a:pt x="209" y="0"/>
                  </a:lnTo>
                  <a:lnTo>
                    <a:pt x="219" y="5"/>
                  </a:lnTo>
                  <a:lnTo>
                    <a:pt x="11" y="414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Freeform 28"/>
            <p:cNvSpPr/>
            <p:nvPr/>
          </p:nvSpPr>
          <p:spPr bwMode="auto">
            <a:xfrm>
              <a:off x="8771504" y="4919272"/>
              <a:ext cx="417439" cy="805893"/>
            </a:xfrm>
            <a:custGeom>
              <a:avLst/>
              <a:gdLst>
                <a:gd name="T0" fmla="*/ 10 w 216"/>
                <a:gd name="T1" fmla="*/ 417 h 417"/>
                <a:gd name="T2" fmla="*/ 0 w 216"/>
                <a:gd name="T3" fmla="*/ 411 h 417"/>
                <a:gd name="T4" fmla="*/ 208 w 216"/>
                <a:gd name="T5" fmla="*/ 0 h 417"/>
                <a:gd name="T6" fmla="*/ 216 w 216"/>
                <a:gd name="T7" fmla="*/ 5 h 417"/>
                <a:gd name="T8" fmla="*/ 10 w 216"/>
                <a:gd name="T9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417">
                  <a:moveTo>
                    <a:pt x="10" y="417"/>
                  </a:moveTo>
                  <a:lnTo>
                    <a:pt x="0" y="411"/>
                  </a:lnTo>
                  <a:lnTo>
                    <a:pt x="208" y="0"/>
                  </a:lnTo>
                  <a:lnTo>
                    <a:pt x="216" y="5"/>
                  </a:lnTo>
                  <a:lnTo>
                    <a:pt x="10" y="417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Rectangle 29"/>
            <p:cNvSpPr>
              <a:spLocks noChangeArrowheads="1"/>
            </p:cNvSpPr>
            <p:nvPr/>
          </p:nvSpPr>
          <p:spPr bwMode="auto">
            <a:xfrm>
              <a:off x="9136764" y="5002374"/>
              <a:ext cx="284091" cy="19326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Rectangle 30"/>
            <p:cNvSpPr>
              <a:spLocks noChangeArrowheads="1"/>
            </p:cNvSpPr>
            <p:nvPr/>
          </p:nvSpPr>
          <p:spPr bwMode="auto">
            <a:xfrm>
              <a:off x="9043999" y="5187903"/>
              <a:ext cx="284091" cy="21259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6" name="Rectangle 31"/>
            <p:cNvSpPr>
              <a:spLocks noChangeArrowheads="1"/>
            </p:cNvSpPr>
            <p:nvPr/>
          </p:nvSpPr>
          <p:spPr bwMode="auto">
            <a:xfrm>
              <a:off x="8951235" y="5373432"/>
              <a:ext cx="284091" cy="21259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7" name="Rectangle 32"/>
            <p:cNvSpPr>
              <a:spLocks noChangeArrowheads="1"/>
            </p:cNvSpPr>
            <p:nvPr/>
          </p:nvSpPr>
          <p:spPr bwMode="auto">
            <a:xfrm>
              <a:off x="8858471" y="5555096"/>
              <a:ext cx="284091" cy="25124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8" name="Rectangle 33"/>
          <p:cNvSpPr>
            <a:spLocks noChangeArrowheads="1"/>
          </p:cNvSpPr>
          <p:nvPr/>
        </p:nvSpPr>
        <p:spPr bwMode="auto">
          <a:xfrm>
            <a:off x="9043999" y="4863227"/>
            <a:ext cx="1207868" cy="773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9" name="Rectangle 34"/>
          <p:cNvSpPr>
            <a:spLocks noChangeArrowheads="1"/>
          </p:cNvSpPr>
          <p:nvPr/>
        </p:nvSpPr>
        <p:spPr bwMode="auto">
          <a:xfrm>
            <a:off x="9043999" y="4863227"/>
            <a:ext cx="1207868" cy="7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0" name="Freeform 35"/>
          <p:cNvSpPr>
            <a:spLocks noEditPoints="1"/>
          </p:cNvSpPr>
          <p:nvPr/>
        </p:nvSpPr>
        <p:spPr bwMode="auto">
          <a:xfrm>
            <a:off x="9534877" y="3788703"/>
            <a:ext cx="664811" cy="666746"/>
          </a:xfrm>
          <a:custGeom>
            <a:avLst/>
            <a:gdLst>
              <a:gd name="T0" fmla="*/ 123 w 129"/>
              <a:gd name="T1" fmla="*/ 78 h 129"/>
              <a:gd name="T2" fmla="*/ 129 w 129"/>
              <a:gd name="T3" fmla="*/ 56 h 129"/>
              <a:gd name="T4" fmla="*/ 113 w 129"/>
              <a:gd name="T5" fmla="*/ 51 h 129"/>
              <a:gd name="T6" fmla="*/ 108 w 129"/>
              <a:gd name="T7" fmla="*/ 45 h 129"/>
              <a:gd name="T8" fmla="*/ 116 w 129"/>
              <a:gd name="T9" fmla="*/ 32 h 129"/>
              <a:gd name="T10" fmla="*/ 104 w 129"/>
              <a:gd name="T11" fmla="*/ 13 h 129"/>
              <a:gd name="T12" fmla="*/ 89 w 129"/>
              <a:gd name="T13" fmla="*/ 21 h 129"/>
              <a:gd name="T14" fmla="*/ 81 w 129"/>
              <a:gd name="T15" fmla="*/ 20 h 129"/>
              <a:gd name="T16" fmla="*/ 78 w 129"/>
              <a:gd name="T17" fmla="*/ 5 h 129"/>
              <a:gd name="T18" fmla="*/ 56 w 129"/>
              <a:gd name="T19" fmla="*/ 0 h 129"/>
              <a:gd name="T20" fmla="*/ 51 w 129"/>
              <a:gd name="T21" fmla="*/ 16 h 129"/>
              <a:gd name="T22" fmla="*/ 45 w 129"/>
              <a:gd name="T23" fmla="*/ 21 h 129"/>
              <a:gd name="T24" fmla="*/ 32 w 129"/>
              <a:gd name="T25" fmla="*/ 13 h 129"/>
              <a:gd name="T26" fmla="*/ 13 w 129"/>
              <a:gd name="T27" fmla="*/ 25 h 129"/>
              <a:gd name="T28" fmla="*/ 20 w 129"/>
              <a:gd name="T29" fmla="*/ 40 h 129"/>
              <a:gd name="T30" fmla="*/ 20 w 129"/>
              <a:gd name="T31" fmla="*/ 48 h 129"/>
              <a:gd name="T32" fmla="*/ 5 w 129"/>
              <a:gd name="T33" fmla="*/ 51 h 129"/>
              <a:gd name="T34" fmla="*/ 0 w 129"/>
              <a:gd name="T35" fmla="*/ 73 h 129"/>
              <a:gd name="T36" fmla="*/ 16 w 129"/>
              <a:gd name="T37" fmla="*/ 78 h 129"/>
              <a:gd name="T38" fmla="*/ 21 w 129"/>
              <a:gd name="T39" fmla="*/ 84 h 129"/>
              <a:gd name="T40" fmla="*/ 13 w 129"/>
              <a:gd name="T41" fmla="*/ 97 h 129"/>
              <a:gd name="T42" fmla="*/ 25 w 129"/>
              <a:gd name="T43" fmla="*/ 116 h 129"/>
              <a:gd name="T44" fmla="*/ 40 w 129"/>
              <a:gd name="T45" fmla="*/ 108 h 129"/>
              <a:gd name="T46" fmla="*/ 48 w 129"/>
              <a:gd name="T47" fmla="*/ 109 h 129"/>
              <a:gd name="T48" fmla="*/ 51 w 129"/>
              <a:gd name="T49" fmla="*/ 124 h 129"/>
              <a:gd name="T50" fmla="*/ 73 w 129"/>
              <a:gd name="T51" fmla="*/ 129 h 129"/>
              <a:gd name="T52" fmla="*/ 78 w 129"/>
              <a:gd name="T53" fmla="*/ 113 h 129"/>
              <a:gd name="T54" fmla="*/ 84 w 129"/>
              <a:gd name="T55" fmla="*/ 108 h 129"/>
              <a:gd name="T56" fmla="*/ 96 w 129"/>
              <a:gd name="T57" fmla="*/ 116 h 129"/>
              <a:gd name="T58" fmla="*/ 116 w 129"/>
              <a:gd name="T59" fmla="*/ 104 h 129"/>
              <a:gd name="T60" fmla="*/ 108 w 129"/>
              <a:gd name="T61" fmla="*/ 89 h 129"/>
              <a:gd name="T62" fmla="*/ 110 w 129"/>
              <a:gd name="T63" fmla="*/ 78 h 129"/>
              <a:gd name="T64" fmla="*/ 73 w 129"/>
              <a:gd name="T65" fmla="*/ 41 h 129"/>
              <a:gd name="T66" fmla="*/ 55 w 129"/>
              <a:gd name="T67" fmla="*/ 88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" h="129">
                <a:moveTo>
                  <a:pt x="110" y="78"/>
                </a:moveTo>
                <a:cubicBezTo>
                  <a:pt x="123" y="78"/>
                  <a:pt x="123" y="78"/>
                  <a:pt x="123" y="78"/>
                </a:cubicBezTo>
                <a:cubicBezTo>
                  <a:pt x="126" y="78"/>
                  <a:pt x="129" y="76"/>
                  <a:pt x="129" y="73"/>
                </a:cubicBezTo>
                <a:cubicBezTo>
                  <a:pt x="129" y="56"/>
                  <a:pt x="129" y="56"/>
                  <a:pt x="129" y="56"/>
                </a:cubicBezTo>
                <a:cubicBezTo>
                  <a:pt x="129" y="53"/>
                  <a:pt x="126" y="51"/>
                  <a:pt x="123" y="51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111" y="51"/>
                  <a:pt x="109" y="49"/>
                  <a:pt x="109" y="48"/>
                </a:cubicBezTo>
                <a:cubicBezTo>
                  <a:pt x="108" y="47"/>
                  <a:pt x="108" y="46"/>
                  <a:pt x="108" y="45"/>
                </a:cubicBezTo>
                <a:cubicBezTo>
                  <a:pt x="107" y="43"/>
                  <a:pt x="107" y="41"/>
                  <a:pt x="108" y="40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8" y="30"/>
                  <a:pt x="118" y="27"/>
                  <a:pt x="116" y="25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2" y="11"/>
                  <a:pt x="98" y="11"/>
                  <a:pt x="96" y="13"/>
                </a:cubicBezTo>
                <a:cubicBezTo>
                  <a:pt x="89" y="21"/>
                  <a:pt x="89" y="21"/>
                  <a:pt x="89" y="21"/>
                </a:cubicBezTo>
                <a:cubicBezTo>
                  <a:pt x="88" y="22"/>
                  <a:pt x="86" y="22"/>
                  <a:pt x="84" y="21"/>
                </a:cubicBezTo>
                <a:cubicBezTo>
                  <a:pt x="83" y="21"/>
                  <a:pt x="82" y="21"/>
                  <a:pt x="81" y="20"/>
                </a:cubicBezTo>
                <a:cubicBezTo>
                  <a:pt x="79" y="20"/>
                  <a:pt x="78" y="18"/>
                  <a:pt x="78" y="16"/>
                </a:cubicBezTo>
                <a:cubicBezTo>
                  <a:pt x="78" y="5"/>
                  <a:pt x="78" y="5"/>
                  <a:pt x="78" y="5"/>
                </a:cubicBezTo>
                <a:cubicBezTo>
                  <a:pt x="78" y="3"/>
                  <a:pt x="76" y="0"/>
                  <a:pt x="7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3" y="0"/>
                  <a:pt x="51" y="3"/>
                  <a:pt x="51" y="5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8"/>
                  <a:pt x="49" y="19"/>
                  <a:pt x="48" y="20"/>
                </a:cubicBezTo>
                <a:cubicBezTo>
                  <a:pt x="47" y="21"/>
                  <a:pt x="46" y="21"/>
                  <a:pt x="45" y="21"/>
                </a:cubicBezTo>
                <a:cubicBezTo>
                  <a:pt x="43" y="22"/>
                  <a:pt x="41" y="22"/>
                  <a:pt x="40" y="21"/>
                </a:cubicBezTo>
                <a:cubicBezTo>
                  <a:pt x="32" y="13"/>
                  <a:pt x="32" y="13"/>
                  <a:pt x="32" y="13"/>
                </a:cubicBezTo>
                <a:cubicBezTo>
                  <a:pt x="30" y="11"/>
                  <a:pt x="27" y="11"/>
                  <a:pt x="25" y="13"/>
                </a:cubicBezTo>
                <a:cubicBezTo>
                  <a:pt x="13" y="25"/>
                  <a:pt x="13" y="25"/>
                  <a:pt x="13" y="25"/>
                </a:cubicBezTo>
                <a:cubicBezTo>
                  <a:pt x="11" y="27"/>
                  <a:pt x="11" y="31"/>
                  <a:pt x="13" y="33"/>
                </a:cubicBezTo>
                <a:cubicBezTo>
                  <a:pt x="20" y="40"/>
                  <a:pt x="20" y="40"/>
                  <a:pt x="20" y="40"/>
                </a:cubicBezTo>
                <a:cubicBezTo>
                  <a:pt x="22" y="41"/>
                  <a:pt x="22" y="43"/>
                  <a:pt x="21" y="45"/>
                </a:cubicBezTo>
                <a:cubicBezTo>
                  <a:pt x="21" y="46"/>
                  <a:pt x="20" y="47"/>
                  <a:pt x="20" y="48"/>
                </a:cubicBezTo>
                <a:cubicBezTo>
                  <a:pt x="19" y="50"/>
                  <a:pt x="18" y="51"/>
                  <a:pt x="16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3" y="51"/>
                  <a:pt x="0" y="53"/>
                  <a:pt x="0" y="56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6"/>
                  <a:pt x="3" y="78"/>
                  <a:pt x="5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8" y="78"/>
                  <a:pt x="19" y="80"/>
                  <a:pt x="20" y="81"/>
                </a:cubicBezTo>
                <a:cubicBezTo>
                  <a:pt x="20" y="82"/>
                  <a:pt x="21" y="83"/>
                  <a:pt x="21" y="84"/>
                </a:cubicBezTo>
                <a:cubicBezTo>
                  <a:pt x="22" y="86"/>
                  <a:pt x="22" y="88"/>
                  <a:pt x="21" y="89"/>
                </a:cubicBezTo>
                <a:cubicBezTo>
                  <a:pt x="13" y="97"/>
                  <a:pt x="13" y="97"/>
                  <a:pt x="13" y="97"/>
                </a:cubicBezTo>
                <a:cubicBezTo>
                  <a:pt x="11" y="99"/>
                  <a:pt x="11" y="102"/>
                  <a:pt x="13" y="104"/>
                </a:cubicBezTo>
                <a:cubicBezTo>
                  <a:pt x="25" y="116"/>
                  <a:pt x="25" y="116"/>
                  <a:pt x="25" y="116"/>
                </a:cubicBezTo>
                <a:cubicBezTo>
                  <a:pt x="27" y="118"/>
                  <a:pt x="31" y="118"/>
                  <a:pt x="32" y="11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07"/>
                  <a:pt x="43" y="107"/>
                  <a:pt x="45" y="108"/>
                </a:cubicBezTo>
                <a:cubicBezTo>
                  <a:pt x="46" y="108"/>
                  <a:pt x="47" y="108"/>
                  <a:pt x="48" y="109"/>
                </a:cubicBezTo>
                <a:cubicBezTo>
                  <a:pt x="50" y="109"/>
                  <a:pt x="51" y="111"/>
                  <a:pt x="51" y="113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51" y="126"/>
                  <a:pt x="53" y="129"/>
                  <a:pt x="56" y="129"/>
                </a:cubicBezTo>
                <a:cubicBezTo>
                  <a:pt x="73" y="129"/>
                  <a:pt x="73" y="129"/>
                  <a:pt x="73" y="129"/>
                </a:cubicBezTo>
                <a:cubicBezTo>
                  <a:pt x="76" y="129"/>
                  <a:pt x="78" y="126"/>
                  <a:pt x="78" y="124"/>
                </a:cubicBezTo>
                <a:cubicBezTo>
                  <a:pt x="78" y="113"/>
                  <a:pt x="78" y="113"/>
                  <a:pt x="78" y="113"/>
                </a:cubicBezTo>
                <a:cubicBezTo>
                  <a:pt x="78" y="111"/>
                  <a:pt x="79" y="109"/>
                  <a:pt x="81" y="109"/>
                </a:cubicBezTo>
                <a:cubicBezTo>
                  <a:pt x="82" y="108"/>
                  <a:pt x="83" y="108"/>
                  <a:pt x="84" y="108"/>
                </a:cubicBezTo>
                <a:cubicBezTo>
                  <a:pt x="86" y="107"/>
                  <a:pt x="88" y="107"/>
                  <a:pt x="89" y="108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8" y="118"/>
                  <a:pt x="102" y="118"/>
                  <a:pt x="104" y="116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118" y="102"/>
                  <a:pt x="118" y="98"/>
                  <a:pt x="116" y="96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7" y="88"/>
                  <a:pt x="107" y="86"/>
                  <a:pt x="107" y="84"/>
                </a:cubicBezTo>
                <a:cubicBezTo>
                  <a:pt x="109" y="82"/>
                  <a:pt x="110" y="78"/>
                  <a:pt x="110" y="78"/>
                </a:cubicBezTo>
                <a:moveTo>
                  <a:pt x="40" y="60"/>
                </a:moveTo>
                <a:cubicBezTo>
                  <a:pt x="43" y="45"/>
                  <a:pt x="59" y="36"/>
                  <a:pt x="73" y="41"/>
                </a:cubicBezTo>
                <a:cubicBezTo>
                  <a:pt x="84" y="46"/>
                  <a:pt x="91" y="57"/>
                  <a:pt x="89" y="69"/>
                </a:cubicBezTo>
                <a:cubicBezTo>
                  <a:pt x="86" y="84"/>
                  <a:pt x="70" y="93"/>
                  <a:pt x="55" y="88"/>
                </a:cubicBezTo>
                <a:cubicBezTo>
                  <a:pt x="44" y="83"/>
                  <a:pt x="38" y="72"/>
                  <a:pt x="40" y="60"/>
                </a:cubicBezTo>
              </a:path>
            </a:pathLst>
          </a:custGeom>
          <a:solidFill>
            <a:srgbClr val="5640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1" name="Group 310"/>
          <p:cNvGrpSpPr/>
          <p:nvPr/>
        </p:nvGrpSpPr>
        <p:grpSpPr>
          <a:xfrm>
            <a:off x="6939409" y="2868787"/>
            <a:ext cx="516001" cy="2856378"/>
            <a:chOff x="6939409" y="2868787"/>
            <a:chExt cx="516001" cy="2856378"/>
          </a:xfrm>
        </p:grpSpPr>
        <p:sp>
          <p:nvSpPr>
            <p:cNvPr id="312" name="Rectangle 36"/>
            <p:cNvSpPr>
              <a:spLocks noChangeArrowheads="1"/>
            </p:cNvSpPr>
            <p:nvPr/>
          </p:nvSpPr>
          <p:spPr bwMode="auto">
            <a:xfrm>
              <a:off x="7007050" y="5363769"/>
              <a:ext cx="376855" cy="303418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Rectangle 37"/>
            <p:cNvSpPr>
              <a:spLocks noChangeArrowheads="1"/>
            </p:cNvSpPr>
            <p:nvPr/>
          </p:nvSpPr>
          <p:spPr bwMode="auto">
            <a:xfrm>
              <a:off x="7007050" y="5363769"/>
              <a:ext cx="376855" cy="30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Rectangle 38"/>
            <p:cNvSpPr>
              <a:spLocks noChangeArrowheads="1"/>
            </p:cNvSpPr>
            <p:nvPr/>
          </p:nvSpPr>
          <p:spPr bwMode="auto">
            <a:xfrm>
              <a:off x="6939409" y="5657524"/>
              <a:ext cx="516001" cy="67641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5" name="Rectangle 39"/>
            <p:cNvSpPr>
              <a:spLocks noChangeArrowheads="1"/>
            </p:cNvSpPr>
            <p:nvPr/>
          </p:nvSpPr>
          <p:spPr bwMode="auto">
            <a:xfrm>
              <a:off x="7078556" y="5502916"/>
              <a:ext cx="231911" cy="21259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6" name="Rectangle 40"/>
            <p:cNvSpPr>
              <a:spLocks noChangeArrowheads="1"/>
            </p:cNvSpPr>
            <p:nvPr/>
          </p:nvSpPr>
          <p:spPr bwMode="auto">
            <a:xfrm>
              <a:off x="7078556" y="5549299"/>
              <a:ext cx="231911" cy="21259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" name="Rectangle 41"/>
            <p:cNvSpPr>
              <a:spLocks noChangeArrowheads="1"/>
            </p:cNvSpPr>
            <p:nvPr/>
          </p:nvSpPr>
          <p:spPr bwMode="auto">
            <a:xfrm>
              <a:off x="7078556" y="5595681"/>
              <a:ext cx="231911" cy="21259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" name="Freeform 62"/>
            <p:cNvSpPr/>
            <p:nvPr/>
          </p:nvSpPr>
          <p:spPr bwMode="auto">
            <a:xfrm>
              <a:off x="6951005" y="2868787"/>
              <a:ext cx="488945" cy="2597411"/>
            </a:xfrm>
            <a:custGeom>
              <a:avLst/>
              <a:gdLst>
                <a:gd name="T0" fmla="*/ 95 w 95"/>
                <a:gd name="T1" fmla="*/ 503 h 503"/>
                <a:gd name="T2" fmla="*/ 0 w 95"/>
                <a:gd name="T3" fmla="*/ 503 h 503"/>
                <a:gd name="T4" fmla="*/ 0 w 95"/>
                <a:gd name="T5" fmla="*/ 114 h 503"/>
                <a:gd name="T6" fmla="*/ 40 w 95"/>
                <a:gd name="T7" fmla="*/ 5 h 503"/>
                <a:gd name="T8" fmla="*/ 56 w 95"/>
                <a:gd name="T9" fmla="*/ 5 h 503"/>
                <a:gd name="T10" fmla="*/ 95 w 95"/>
                <a:gd name="T11" fmla="*/ 114 h 503"/>
                <a:gd name="T12" fmla="*/ 95 w 95"/>
                <a:gd name="T13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03">
                  <a:moveTo>
                    <a:pt x="95" y="503"/>
                  </a:moveTo>
                  <a:cubicBezTo>
                    <a:pt x="0" y="503"/>
                    <a:pt x="0" y="503"/>
                    <a:pt x="0" y="50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74"/>
                    <a:pt x="14" y="36"/>
                    <a:pt x="40" y="5"/>
                  </a:cubicBezTo>
                  <a:cubicBezTo>
                    <a:pt x="44" y="0"/>
                    <a:pt x="51" y="0"/>
                    <a:pt x="56" y="5"/>
                  </a:cubicBezTo>
                  <a:cubicBezTo>
                    <a:pt x="81" y="36"/>
                    <a:pt x="95" y="74"/>
                    <a:pt x="95" y="114"/>
                  </a:cubicBezTo>
                  <a:cubicBezTo>
                    <a:pt x="95" y="503"/>
                    <a:pt x="95" y="503"/>
                    <a:pt x="95" y="5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" name="Freeform 63"/>
            <p:cNvSpPr/>
            <p:nvPr/>
          </p:nvSpPr>
          <p:spPr bwMode="auto">
            <a:xfrm>
              <a:off x="6997387" y="2868787"/>
              <a:ext cx="396181" cy="311148"/>
            </a:xfrm>
            <a:custGeom>
              <a:avLst/>
              <a:gdLst>
                <a:gd name="T0" fmla="*/ 77 w 77"/>
                <a:gd name="T1" fmla="*/ 60 h 60"/>
                <a:gd name="T2" fmla="*/ 47 w 77"/>
                <a:gd name="T3" fmla="*/ 5 h 60"/>
                <a:gd name="T4" fmla="*/ 31 w 77"/>
                <a:gd name="T5" fmla="*/ 5 h 60"/>
                <a:gd name="T6" fmla="*/ 0 w 77"/>
                <a:gd name="T7" fmla="*/ 60 h 60"/>
                <a:gd name="T8" fmla="*/ 77 w 77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0">
                  <a:moveTo>
                    <a:pt x="77" y="60"/>
                  </a:moveTo>
                  <a:cubicBezTo>
                    <a:pt x="71" y="40"/>
                    <a:pt x="60" y="22"/>
                    <a:pt x="47" y="5"/>
                  </a:cubicBezTo>
                  <a:cubicBezTo>
                    <a:pt x="42" y="0"/>
                    <a:pt x="35" y="0"/>
                    <a:pt x="31" y="5"/>
                  </a:cubicBezTo>
                  <a:cubicBezTo>
                    <a:pt x="17" y="22"/>
                    <a:pt x="7" y="40"/>
                    <a:pt x="0" y="60"/>
                  </a:cubicBezTo>
                  <a:cubicBezTo>
                    <a:pt x="77" y="60"/>
                    <a:pt x="77" y="60"/>
                    <a:pt x="77" y="60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" name="Freeform 64"/>
            <p:cNvSpPr>
              <a:spLocks noEditPoints="1"/>
            </p:cNvSpPr>
            <p:nvPr/>
          </p:nvSpPr>
          <p:spPr bwMode="auto">
            <a:xfrm>
              <a:off x="7238961" y="2895843"/>
              <a:ext cx="200989" cy="2570354"/>
            </a:xfrm>
            <a:custGeom>
              <a:avLst/>
              <a:gdLst>
                <a:gd name="T0" fmla="*/ 39 w 39"/>
                <a:gd name="T1" fmla="*/ 434 h 498"/>
                <a:gd name="T2" fmla="*/ 15 w 39"/>
                <a:gd name="T3" fmla="*/ 434 h 498"/>
                <a:gd name="T4" fmla="*/ 15 w 39"/>
                <a:gd name="T5" fmla="*/ 498 h 498"/>
                <a:gd name="T6" fmla="*/ 39 w 39"/>
                <a:gd name="T7" fmla="*/ 498 h 498"/>
                <a:gd name="T8" fmla="*/ 39 w 39"/>
                <a:gd name="T9" fmla="*/ 434 h 498"/>
                <a:gd name="T10" fmla="*/ 1 w 39"/>
                <a:gd name="T11" fmla="*/ 1 h 498"/>
                <a:gd name="T12" fmla="*/ 30 w 39"/>
                <a:gd name="T13" fmla="*/ 55 h 498"/>
                <a:gd name="T14" fmla="*/ 13 w 39"/>
                <a:gd name="T15" fmla="*/ 55 h 498"/>
                <a:gd name="T16" fmla="*/ 15 w 39"/>
                <a:gd name="T17" fmla="*/ 109 h 498"/>
                <a:gd name="T18" fmla="*/ 15 w 39"/>
                <a:gd name="T19" fmla="*/ 277 h 498"/>
                <a:gd name="T20" fmla="*/ 39 w 39"/>
                <a:gd name="T21" fmla="*/ 249 h 498"/>
                <a:gd name="T22" fmla="*/ 39 w 39"/>
                <a:gd name="T23" fmla="*/ 109 h 498"/>
                <a:gd name="T24" fmla="*/ 1 w 39"/>
                <a:gd name="T25" fmla="*/ 1 h 498"/>
                <a:gd name="T26" fmla="*/ 0 w 39"/>
                <a:gd name="T27" fmla="*/ 1 h 498"/>
                <a:gd name="T28" fmla="*/ 1 w 39"/>
                <a:gd name="T29" fmla="*/ 1 h 498"/>
                <a:gd name="T30" fmla="*/ 0 w 39"/>
                <a:gd name="T31" fmla="*/ 1 h 498"/>
                <a:gd name="T32" fmla="*/ 0 w 39"/>
                <a:gd name="T33" fmla="*/ 1 h 498"/>
                <a:gd name="T34" fmla="*/ 0 w 39"/>
                <a:gd name="T35" fmla="*/ 1 h 498"/>
                <a:gd name="T36" fmla="*/ 0 w 39"/>
                <a:gd name="T37" fmla="*/ 1 h 498"/>
                <a:gd name="T38" fmla="*/ 0 w 39"/>
                <a:gd name="T39" fmla="*/ 1 h 498"/>
                <a:gd name="T40" fmla="*/ 0 w 39"/>
                <a:gd name="T41" fmla="*/ 1 h 498"/>
                <a:gd name="T42" fmla="*/ 0 w 39"/>
                <a:gd name="T43" fmla="*/ 1 h 498"/>
                <a:gd name="T44" fmla="*/ 0 w 39"/>
                <a:gd name="T45" fmla="*/ 1 h 498"/>
                <a:gd name="T46" fmla="*/ 0 w 39"/>
                <a:gd name="T47" fmla="*/ 1 h 498"/>
                <a:gd name="T48" fmla="*/ 0 w 39"/>
                <a:gd name="T49" fmla="*/ 1 h 498"/>
                <a:gd name="T50" fmla="*/ 0 w 39"/>
                <a:gd name="T51" fmla="*/ 0 h 498"/>
                <a:gd name="T52" fmla="*/ 0 w 39"/>
                <a:gd name="T53" fmla="*/ 0 h 498"/>
                <a:gd name="T54" fmla="*/ 0 w 39"/>
                <a:gd name="T55" fmla="*/ 0 h 498"/>
                <a:gd name="T56" fmla="*/ 0 w 39"/>
                <a:gd name="T57" fmla="*/ 0 h 498"/>
                <a:gd name="T58" fmla="*/ 0 w 39"/>
                <a:gd name="T59" fmla="*/ 0 h 498"/>
                <a:gd name="T60" fmla="*/ 0 w 39"/>
                <a:gd name="T61" fmla="*/ 0 h 498"/>
                <a:gd name="T62" fmla="*/ 0 w 39"/>
                <a:gd name="T63" fmla="*/ 0 h 498"/>
                <a:gd name="T64" fmla="*/ 0 w 39"/>
                <a:gd name="T6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" h="498">
                  <a:moveTo>
                    <a:pt x="39" y="434"/>
                  </a:moveTo>
                  <a:cubicBezTo>
                    <a:pt x="15" y="434"/>
                    <a:pt x="15" y="434"/>
                    <a:pt x="15" y="434"/>
                  </a:cubicBezTo>
                  <a:cubicBezTo>
                    <a:pt x="15" y="498"/>
                    <a:pt x="15" y="498"/>
                    <a:pt x="15" y="498"/>
                  </a:cubicBezTo>
                  <a:cubicBezTo>
                    <a:pt x="39" y="498"/>
                    <a:pt x="39" y="498"/>
                    <a:pt x="39" y="498"/>
                  </a:cubicBezTo>
                  <a:cubicBezTo>
                    <a:pt x="39" y="434"/>
                    <a:pt x="39" y="434"/>
                    <a:pt x="39" y="434"/>
                  </a:cubicBezTo>
                  <a:moveTo>
                    <a:pt x="1" y="1"/>
                  </a:moveTo>
                  <a:cubicBezTo>
                    <a:pt x="14" y="17"/>
                    <a:pt x="24" y="36"/>
                    <a:pt x="30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5" y="73"/>
                    <a:pt x="15" y="92"/>
                    <a:pt x="15" y="109"/>
                  </a:cubicBezTo>
                  <a:cubicBezTo>
                    <a:pt x="15" y="277"/>
                    <a:pt x="15" y="277"/>
                    <a:pt x="15" y="277"/>
                  </a:cubicBezTo>
                  <a:cubicBezTo>
                    <a:pt x="24" y="268"/>
                    <a:pt x="32" y="259"/>
                    <a:pt x="39" y="24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70"/>
                    <a:pt x="25" y="32"/>
                    <a:pt x="1" y="1"/>
                  </a:cubicBezTo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" name="Freeform 65"/>
            <p:cNvSpPr/>
            <p:nvPr/>
          </p:nvSpPr>
          <p:spPr bwMode="auto">
            <a:xfrm>
              <a:off x="7202242" y="2874584"/>
              <a:ext cx="191326" cy="305350"/>
            </a:xfrm>
            <a:custGeom>
              <a:avLst/>
              <a:gdLst>
                <a:gd name="T0" fmla="*/ 0 w 37"/>
                <a:gd name="T1" fmla="*/ 0 h 59"/>
                <a:gd name="T2" fmla="*/ 0 w 37"/>
                <a:gd name="T3" fmla="*/ 0 h 59"/>
                <a:gd name="T4" fmla="*/ 20 w 37"/>
                <a:gd name="T5" fmla="*/ 59 h 59"/>
                <a:gd name="T6" fmla="*/ 37 w 37"/>
                <a:gd name="T7" fmla="*/ 59 h 59"/>
                <a:gd name="T8" fmla="*/ 8 w 37"/>
                <a:gd name="T9" fmla="*/ 5 h 59"/>
                <a:gd name="T10" fmla="*/ 8 w 37"/>
                <a:gd name="T11" fmla="*/ 5 h 59"/>
                <a:gd name="T12" fmla="*/ 7 w 37"/>
                <a:gd name="T13" fmla="*/ 5 h 59"/>
                <a:gd name="T14" fmla="*/ 7 w 37"/>
                <a:gd name="T15" fmla="*/ 5 h 59"/>
                <a:gd name="T16" fmla="*/ 7 w 37"/>
                <a:gd name="T17" fmla="*/ 5 h 59"/>
                <a:gd name="T18" fmla="*/ 7 w 37"/>
                <a:gd name="T19" fmla="*/ 5 h 59"/>
                <a:gd name="T20" fmla="*/ 7 w 37"/>
                <a:gd name="T21" fmla="*/ 5 h 59"/>
                <a:gd name="T22" fmla="*/ 7 w 37"/>
                <a:gd name="T23" fmla="*/ 5 h 59"/>
                <a:gd name="T24" fmla="*/ 7 w 37"/>
                <a:gd name="T25" fmla="*/ 5 h 59"/>
                <a:gd name="T26" fmla="*/ 7 w 37"/>
                <a:gd name="T27" fmla="*/ 4 h 59"/>
                <a:gd name="T28" fmla="*/ 7 w 37"/>
                <a:gd name="T29" fmla="*/ 4 h 59"/>
                <a:gd name="T30" fmla="*/ 7 w 37"/>
                <a:gd name="T31" fmla="*/ 4 h 59"/>
                <a:gd name="T32" fmla="*/ 7 w 37"/>
                <a:gd name="T33" fmla="*/ 4 h 59"/>
                <a:gd name="T34" fmla="*/ 7 w 37"/>
                <a:gd name="T35" fmla="*/ 4 h 59"/>
                <a:gd name="T36" fmla="*/ 0 w 37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5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7"/>
                    <a:pt x="18" y="38"/>
                    <a:pt x="20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1" y="40"/>
                    <a:pt x="21" y="21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2"/>
                    <a:pt x="2" y="1"/>
                    <a:pt x="0" y="0"/>
                  </a:cubicBezTo>
                </a:path>
              </a:pathLst>
            </a:custGeom>
            <a:solidFill>
              <a:srgbClr val="554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8383054" y="3189598"/>
            <a:ext cx="516001" cy="2535567"/>
            <a:chOff x="8383054" y="3189598"/>
            <a:chExt cx="516001" cy="2535567"/>
          </a:xfrm>
        </p:grpSpPr>
        <p:sp>
          <p:nvSpPr>
            <p:cNvPr id="323" name="Rectangle 42"/>
            <p:cNvSpPr>
              <a:spLocks noChangeArrowheads="1"/>
            </p:cNvSpPr>
            <p:nvPr/>
          </p:nvSpPr>
          <p:spPr bwMode="auto">
            <a:xfrm>
              <a:off x="8450694" y="5363769"/>
              <a:ext cx="382653" cy="303418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" name="Rectangle 43"/>
            <p:cNvSpPr>
              <a:spLocks noChangeArrowheads="1"/>
            </p:cNvSpPr>
            <p:nvPr/>
          </p:nvSpPr>
          <p:spPr bwMode="auto">
            <a:xfrm>
              <a:off x="8450694" y="5363769"/>
              <a:ext cx="382653" cy="30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" name="Rectangle 44"/>
            <p:cNvSpPr>
              <a:spLocks noChangeArrowheads="1"/>
            </p:cNvSpPr>
            <p:nvPr/>
          </p:nvSpPr>
          <p:spPr bwMode="auto">
            <a:xfrm>
              <a:off x="8383054" y="5657524"/>
              <a:ext cx="516001" cy="67641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6" name="Rectangle 45"/>
            <p:cNvSpPr>
              <a:spLocks noChangeArrowheads="1"/>
            </p:cNvSpPr>
            <p:nvPr/>
          </p:nvSpPr>
          <p:spPr bwMode="auto">
            <a:xfrm>
              <a:off x="8524133" y="5502916"/>
              <a:ext cx="231911" cy="21259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7" name="Rectangle 46"/>
            <p:cNvSpPr>
              <a:spLocks noChangeArrowheads="1"/>
            </p:cNvSpPr>
            <p:nvPr/>
          </p:nvSpPr>
          <p:spPr bwMode="auto">
            <a:xfrm>
              <a:off x="8524133" y="5549299"/>
              <a:ext cx="231911" cy="21259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8" name="Rectangle 47"/>
            <p:cNvSpPr>
              <a:spLocks noChangeArrowheads="1"/>
            </p:cNvSpPr>
            <p:nvPr/>
          </p:nvSpPr>
          <p:spPr bwMode="auto">
            <a:xfrm>
              <a:off x="8524133" y="5595681"/>
              <a:ext cx="231911" cy="21259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9" name="Freeform 67"/>
            <p:cNvSpPr/>
            <p:nvPr/>
          </p:nvSpPr>
          <p:spPr bwMode="auto">
            <a:xfrm>
              <a:off x="8398514" y="3189598"/>
              <a:ext cx="485080" cy="2276599"/>
            </a:xfrm>
            <a:custGeom>
              <a:avLst/>
              <a:gdLst>
                <a:gd name="T0" fmla="*/ 85 w 94"/>
                <a:gd name="T1" fmla="*/ 0 h 441"/>
                <a:gd name="T2" fmla="*/ 94 w 94"/>
                <a:gd name="T3" fmla="*/ 52 h 441"/>
                <a:gd name="T4" fmla="*/ 94 w 94"/>
                <a:gd name="T5" fmla="*/ 441 h 441"/>
                <a:gd name="T6" fmla="*/ 0 w 94"/>
                <a:gd name="T7" fmla="*/ 441 h 441"/>
                <a:gd name="T8" fmla="*/ 0 w 94"/>
                <a:gd name="T9" fmla="*/ 52 h 441"/>
                <a:gd name="T10" fmla="*/ 8 w 94"/>
                <a:gd name="T11" fmla="*/ 0 h 441"/>
                <a:gd name="T12" fmla="*/ 85 w 94"/>
                <a:gd name="T13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441">
                  <a:moveTo>
                    <a:pt x="85" y="0"/>
                  </a:moveTo>
                  <a:cubicBezTo>
                    <a:pt x="90" y="16"/>
                    <a:pt x="94" y="35"/>
                    <a:pt x="94" y="52"/>
                  </a:cubicBezTo>
                  <a:cubicBezTo>
                    <a:pt x="94" y="441"/>
                    <a:pt x="94" y="441"/>
                    <a:pt x="94" y="441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4"/>
                    <a:pt x="2" y="17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0" name="Freeform 69"/>
            <p:cNvSpPr>
              <a:spLocks noEditPoints="1"/>
            </p:cNvSpPr>
            <p:nvPr/>
          </p:nvSpPr>
          <p:spPr bwMode="auto">
            <a:xfrm>
              <a:off x="8398514" y="3189598"/>
              <a:ext cx="129483" cy="2276599"/>
            </a:xfrm>
            <a:custGeom>
              <a:avLst/>
              <a:gdLst>
                <a:gd name="T0" fmla="*/ 23 w 25"/>
                <a:gd name="T1" fmla="*/ 377 h 441"/>
                <a:gd name="T2" fmla="*/ 0 w 25"/>
                <a:gd name="T3" fmla="*/ 377 h 441"/>
                <a:gd name="T4" fmla="*/ 0 w 25"/>
                <a:gd name="T5" fmla="*/ 441 h 441"/>
                <a:gd name="T6" fmla="*/ 23 w 25"/>
                <a:gd name="T7" fmla="*/ 441 h 441"/>
                <a:gd name="T8" fmla="*/ 23 w 25"/>
                <a:gd name="T9" fmla="*/ 377 h 441"/>
                <a:gd name="T10" fmla="*/ 25 w 25"/>
                <a:gd name="T11" fmla="*/ 0 h 441"/>
                <a:gd name="T12" fmla="*/ 8 w 25"/>
                <a:gd name="T13" fmla="*/ 0 h 441"/>
                <a:gd name="T14" fmla="*/ 0 w 25"/>
                <a:gd name="T15" fmla="*/ 51 h 441"/>
                <a:gd name="T16" fmla="*/ 0 w 25"/>
                <a:gd name="T17" fmla="*/ 171 h 441"/>
                <a:gd name="T18" fmla="*/ 12 w 25"/>
                <a:gd name="T19" fmla="*/ 189 h 441"/>
                <a:gd name="T20" fmla="*/ 23 w 25"/>
                <a:gd name="T21" fmla="*/ 202 h 441"/>
                <a:gd name="T22" fmla="*/ 23 w 25"/>
                <a:gd name="T23" fmla="*/ 52 h 441"/>
                <a:gd name="T24" fmla="*/ 25 w 25"/>
                <a:gd name="T25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441">
                  <a:moveTo>
                    <a:pt x="23" y="377"/>
                  </a:moveTo>
                  <a:cubicBezTo>
                    <a:pt x="0" y="377"/>
                    <a:pt x="0" y="377"/>
                    <a:pt x="0" y="377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3" y="377"/>
                    <a:pt x="23" y="377"/>
                    <a:pt x="23" y="377"/>
                  </a:cubicBezTo>
                  <a:moveTo>
                    <a:pt x="2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6"/>
                    <a:pt x="0" y="34"/>
                    <a:pt x="0" y="5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6" y="193"/>
                    <a:pt x="20" y="198"/>
                    <a:pt x="23" y="20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37"/>
                    <a:pt x="23" y="16"/>
                    <a:pt x="25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7090151" y="1604868"/>
            <a:ext cx="1731600" cy="3938633"/>
            <a:chOff x="7090151" y="1604868"/>
            <a:chExt cx="1731600" cy="3938633"/>
          </a:xfrm>
        </p:grpSpPr>
        <p:sp>
          <p:nvSpPr>
            <p:cNvPr id="332" name="Rectangle 86"/>
            <p:cNvSpPr>
              <a:spLocks noChangeArrowheads="1"/>
            </p:cNvSpPr>
            <p:nvPr/>
          </p:nvSpPr>
          <p:spPr bwMode="auto">
            <a:xfrm>
              <a:off x="7619681" y="5462332"/>
              <a:ext cx="608766" cy="81169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33" name="Picture 48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>
                          <a14:foregroundMark x1="7692" y1="9787" x2="4615" y2="68936"/>
                          <a14:foregroundMark x1="20000" y1="18298" x2="4615" y2="37872"/>
                          <a14:foregroundMark x1="12308" y1="18298" x2="12308" y2="25106"/>
                          <a14:foregroundMark x1="20000" y1="19149" x2="38462" y2="32340"/>
                          <a14:foregroundMark x1="10769" y1="34043" x2="10769" y2="67234"/>
                          <a14:foregroundMark x1="3077" y1="49362" x2="1538" y2="28085"/>
                          <a14:foregroundMark x1="26154" y1="36170" x2="26154" y2="255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692" y="1624194"/>
              <a:ext cx="1006879" cy="364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4" name="Freeform 49"/>
            <p:cNvSpPr/>
            <p:nvPr/>
          </p:nvSpPr>
          <p:spPr bwMode="auto">
            <a:xfrm>
              <a:off x="7894109" y="1620329"/>
              <a:ext cx="71506" cy="21259"/>
            </a:xfrm>
            <a:custGeom>
              <a:avLst/>
              <a:gdLst>
                <a:gd name="T0" fmla="*/ 5 w 14"/>
                <a:gd name="T1" fmla="*/ 0 h 4"/>
                <a:gd name="T2" fmla="*/ 0 w 14"/>
                <a:gd name="T3" fmla="*/ 1 h 4"/>
                <a:gd name="T4" fmla="*/ 4 w 14"/>
                <a:gd name="T5" fmla="*/ 2 h 4"/>
                <a:gd name="T6" fmla="*/ 5 w 14"/>
                <a:gd name="T7" fmla="*/ 2 h 4"/>
                <a:gd name="T8" fmla="*/ 6 w 14"/>
                <a:gd name="T9" fmla="*/ 2 h 4"/>
                <a:gd name="T10" fmla="*/ 7 w 14"/>
                <a:gd name="T11" fmla="*/ 2 h 4"/>
                <a:gd name="T12" fmla="*/ 9 w 14"/>
                <a:gd name="T13" fmla="*/ 2 h 4"/>
                <a:gd name="T14" fmla="*/ 14 w 14"/>
                <a:gd name="T15" fmla="*/ 4 h 4"/>
                <a:gd name="T16" fmla="*/ 14 w 14"/>
                <a:gd name="T17" fmla="*/ 4 h 4"/>
                <a:gd name="T18" fmla="*/ 5 w 1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">
                  <a:moveTo>
                    <a:pt x="5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2" y="2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1"/>
                    <a:pt x="8" y="0"/>
                    <a:pt x="5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35" name="Picture 50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041" y="1614531"/>
              <a:ext cx="92764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6" name="Freeform 51"/>
            <p:cNvSpPr/>
            <p:nvPr/>
          </p:nvSpPr>
          <p:spPr bwMode="auto">
            <a:xfrm>
              <a:off x="7868985" y="1629992"/>
              <a:ext cx="19326" cy="15461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1 w 4"/>
                <a:gd name="T5" fmla="*/ 2 h 3"/>
                <a:gd name="T6" fmla="*/ 4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37" name="Picture 52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535" y="1622261"/>
              <a:ext cx="77304" cy="61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" name="Picture 53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100000" l="0" r="100000">
                          <a14:foregroundMark x1="89655" y1="62658" x2="86207" y2="74684"/>
                          <a14:foregroundMark x1="89655" y1="76582" x2="86207" y2="96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210" y="1647385"/>
              <a:ext cx="448361" cy="2448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9" name="Picture 54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7346" y="5218825"/>
              <a:ext cx="92764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0" name="Picture 55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7346" y="5110599"/>
              <a:ext cx="108225" cy="15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1" name="Freeform 56"/>
            <p:cNvSpPr/>
            <p:nvPr/>
          </p:nvSpPr>
          <p:spPr bwMode="auto">
            <a:xfrm>
              <a:off x="7888311" y="1626127"/>
              <a:ext cx="5798" cy="386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42" name="Picture 57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400" y="1604868"/>
              <a:ext cx="543058" cy="250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3" name="Picture 58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400" y="5218825"/>
              <a:ext cx="170068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4" name="Picture 59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400" y="5110599"/>
              <a:ext cx="123686" cy="15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5" name="Freeform 60"/>
            <p:cNvSpPr>
              <a:spLocks noEditPoints="1"/>
            </p:cNvSpPr>
            <p:nvPr/>
          </p:nvSpPr>
          <p:spPr bwMode="auto">
            <a:xfrm>
              <a:off x="7872850" y="1626127"/>
              <a:ext cx="92764" cy="15461"/>
            </a:xfrm>
            <a:custGeom>
              <a:avLst/>
              <a:gdLst>
                <a:gd name="T0" fmla="*/ 13 w 18"/>
                <a:gd name="T1" fmla="*/ 1 h 3"/>
                <a:gd name="T2" fmla="*/ 11 w 18"/>
                <a:gd name="T3" fmla="*/ 1 h 3"/>
                <a:gd name="T4" fmla="*/ 10 w 18"/>
                <a:gd name="T5" fmla="*/ 1 h 3"/>
                <a:gd name="T6" fmla="*/ 18 w 18"/>
                <a:gd name="T7" fmla="*/ 3 h 3"/>
                <a:gd name="T8" fmla="*/ 13 w 18"/>
                <a:gd name="T9" fmla="*/ 1 h 3"/>
                <a:gd name="T10" fmla="*/ 4 w 18"/>
                <a:gd name="T11" fmla="*/ 0 h 3"/>
                <a:gd name="T12" fmla="*/ 3 w 18"/>
                <a:gd name="T13" fmla="*/ 1 h 3"/>
                <a:gd name="T14" fmla="*/ 0 w 18"/>
                <a:gd name="T15" fmla="*/ 3 h 3"/>
                <a:gd name="T16" fmla="*/ 8 w 18"/>
                <a:gd name="T17" fmla="*/ 1 h 3"/>
                <a:gd name="T18" fmla="*/ 4 w 18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">
                  <a:moveTo>
                    <a:pt x="13" y="1"/>
                  </a:move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3" y="1"/>
                    <a:pt x="16" y="2"/>
                    <a:pt x="18" y="3"/>
                  </a:cubicBezTo>
                  <a:cubicBezTo>
                    <a:pt x="16" y="1"/>
                    <a:pt x="14" y="1"/>
                    <a:pt x="13" y="1"/>
                  </a:cubicBezTo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3" y="2"/>
                    <a:pt x="6" y="1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DE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46" name="Picture 61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535" y="1608733"/>
              <a:ext cx="200989" cy="9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70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692" y="2646538"/>
              <a:ext cx="852272" cy="251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" name="Picture 71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6019" y="5216892"/>
              <a:ext cx="231911" cy="61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" name="Picture 72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907" y="5218825"/>
              <a:ext cx="46382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0" name="Picture 73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18" y="5216892"/>
              <a:ext cx="108225" cy="61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1" name="Picture 74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244" y="2926764"/>
              <a:ext cx="185529" cy="1269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75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9705" y="5218825"/>
              <a:ext cx="108225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3" name="Picture 76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907" y="5095138"/>
              <a:ext cx="170068" cy="170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4" name="Picture 77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400" y="5095138"/>
              <a:ext cx="123686" cy="61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5" name="Rectangle 78"/>
            <p:cNvSpPr>
              <a:spLocks noChangeArrowheads="1"/>
            </p:cNvSpPr>
            <p:nvPr/>
          </p:nvSpPr>
          <p:spPr bwMode="auto">
            <a:xfrm>
              <a:off x="7136534" y="5120262"/>
              <a:ext cx="179731" cy="15461"/>
            </a:xfrm>
            <a:prstGeom prst="rect">
              <a:avLst/>
            </a:pr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6" name="Rectangle 79"/>
            <p:cNvSpPr>
              <a:spLocks noChangeArrowheads="1"/>
            </p:cNvSpPr>
            <p:nvPr/>
          </p:nvSpPr>
          <p:spPr bwMode="auto">
            <a:xfrm>
              <a:off x="7136534" y="5120262"/>
              <a:ext cx="179731" cy="15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7" name="Rectangle 80"/>
            <p:cNvSpPr>
              <a:spLocks noChangeArrowheads="1"/>
            </p:cNvSpPr>
            <p:nvPr/>
          </p:nvSpPr>
          <p:spPr bwMode="auto">
            <a:xfrm>
              <a:off x="7316264" y="5120262"/>
              <a:ext cx="123686" cy="15461"/>
            </a:xfrm>
            <a:prstGeom prst="rect">
              <a:avLst/>
            </a:prstGeom>
            <a:solidFill>
              <a:srgbClr val="AAA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8" name="Rectangle 81"/>
            <p:cNvSpPr>
              <a:spLocks noChangeArrowheads="1"/>
            </p:cNvSpPr>
            <p:nvPr/>
          </p:nvSpPr>
          <p:spPr bwMode="auto">
            <a:xfrm>
              <a:off x="7316264" y="5120262"/>
              <a:ext cx="123686" cy="15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9" name="Freeform 82"/>
            <p:cNvSpPr>
              <a:spLocks noEditPoints="1"/>
            </p:cNvSpPr>
            <p:nvPr/>
          </p:nvSpPr>
          <p:spPr bwMode="auto">
            <a:xfrm>
              <a:off x="8398514" y="4072795"/>
              <a:ext cx="423237" cy="1062928"/>
            </a:xfrm>
            <a:custGeom>
              <a:avLst/>
              <a:gdLst>
                <a:gd name="T0" fmla="*/ 0 w 82"/>
                <a:gd name="T1" fmla="*/ 202 h 206"/>
                <a:gd name="T2" fmla="*/ 0 w 82"/>
                <a:gd name="T3" fmla="*/ 202 h 206"/>
                <a:gd name="T4" fmla="*/ 0 w 82"/>
                <a:gd name="T5" fmla="*/ 206 h 206"/>
                <a:gd name="T6" fmla="*/ 0 w 82"/>
                <a:gd name="T7" fmla="*/ 206 h 206"/>
                <a:gd name="T8" fmla="*/ 0 w 82"/>
                <a:gd name="T9" fmla="*/ 202 h 206"/>
                <a:gd name="T10" fmla="*/ 23 w 82"/>
                <a:gd name="T11" fmla="*/ 31 h 206"/>
                <a:gd name="T12" fmla="*/ 23 w 82"/>
                <a:gd name="T13" fmla="*/ 48 h 206"/>
                <a:gd name="T14" fmla="*/ 38 w 82"/>
                <a:gd name="T15" fmla="*/ 62 h 206"/>
                <a:gd name="T16" fmla="*/ 68 w 82"/>
                <a:gd name="T17" fmla="*/ 133 h 206"/>
                <a:gd name="T18" fmla="*/ 68 w 82"/>
                <a:gd name="T19" fmla="*/ 202 h 206"/>
                <a:gd name="T20" fmla="*/ 23 w 82"/>
                <a:gd name="T21" fmla="*/ 202 h 206"/>
                <a:gd name="T22" fmla="*/ 23 w 82"/>
                <a:gd name="T23" fmla="*/ 206 h 206"/>
                <a:gd name="T24" fmla="*/ 82 w 82"/>
                <a:gd name="T25" fmla="*/ 206 h 206"/>
                <a:gd name="T26" fmla="*/ 82 w 82"/>
                <a:gd name="T27" fmla="*/ 133 h 206"/>
                <a:gd name="T28" fmla="*/ 51 w 82"/>
                <a:gd name="T29" fmla="*/ 61 h 206"/>
                <a:gd name="T30" fmla="*/ 23 w 82"/>
                <a:gd name="T31" fmla="*/ 31 h 206"/>
                <a:gd name="T32" fmla="*/ 0 w 82"/>
                <a:gd name="T33" fmla="*/ 0 h 206"/>
                <a:gd name="T34" fmla="*/ 0 w 82"/>
                <a:gd name="T35" fmla="*/ 20 h 206"/>
                <a:gd name="T36" fmla="*/ 0 w 82"/>
                <a:gd name="T37" fmla="*/ 20 h 206"/>
                <a:gd name="T38" fmla="*/ 0 w 82"/>
                <a:gd name="T39" fmla="*/ 0 h 206"/>
                <a:gd name="T40" fmla="*/ 0 w 82"/>
                <a:gd name="T4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206">
                  <a:moveTo>
                    <a:pt x="0" y="202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02"/>
                    <a:pt x="0" y="202"/>
                    <a:pt x="0" y="202"/>
                  </a:cubicBezTo>
                  <a:moveTo>
                    <a:pt x="23" y="31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8" y="53"/>
                    <a:pt x="33" y="58"/>
                    <a:pt x="38" y="62"/>
                  </a:cubicBezTo>
                  <a:cubicBezTo>
                    <a:pt x="57" y="81"/>
                    <a:pt x="68" y="106"/>
                    <a:pt x="68" y="133"/>
                  </a:cubicBezTo>
                  <a:cubicBezTo>
                    <a:pt x="68" y="202"/>
                    <a:pt x="68" y="202"/>
                    <a:pt x="68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06"/>
                    <a:pt x="71" y="79"/>
                    <a:pt x="51" y="61"/>
                  </a:cubicBezTo>
                  <a:cubicBezTo>
                    <a:pt x="42" y="52"/>
                    <a:pt x="32" y="42"/>
                    <a:pt x="23" y="31"/>
                  </a:cubicBezTo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0" name="Freeform 83"/>
            <p:cNvSpPr>
              <a:spLocks noEditPoints="1"/>
            </p:cNvSpPr>
            <p:nvPr/>
          </p:nvSpPr>
          <p:spPr bwMode="auto">
            <a:xfrm>
              <a:off x="8398514" y="4072795"/>
              <a:ext cx="119821" cy="1062928"/>
            </a:xfrm>
            <a:custGeom>
              <a:avLst/>
              <a:gdLst>
                <a:gd name="T0" fmla="*/ 23 w 23"/>
                <a:gd name="T1" fmla="*/ 202 h 206"/>
                <a:gd name="T2" fmla="*/ 0 w 23"/>
                <a:gd name="T3" fmla="*/ 202 h 206"/>
                <a:gd name="T4" fmla="*/ 0 w 23"/>
                <a:gd name="T5" fmla="*/ 206 h 206"/>
                <a:gd name="T6" fmla="*/ 23 w 23"/>
                <a:gd name="T7" fmla="*/ 206 h 206"/>
                <a:gd name="T8" fmla="*/ 23 w 23"/>
                <a:gd name="T9" fmla="*/ 202 h 206"/>
                <a:gd name="T10" fmla="*/ 0 w 23"/>
                <a:gd name="T11" fmla="*/ 0 h 206"/>
                <a:gd name="T12" fmla="*/ 0 w 23"/>
                <a:gd name="T13" fmla="*/ 20 h 206"/>
                <a:gd name="T14" fmla="*/ 23 w 23"/>
                <a:gd name="T15" fmla="*/ 48 h 206"/>
                <a:gd name="T16" fmla="*/ 23 w 23"/>
                <a:gd name="T17" fmla="*/ 31 h 206"/>
                <a:gd name="T18" fmla="*/ 12 w 23"/>
                <a:gd name="T19" fmla="*/ 18 h 206"/>
                <a:gd name="T20" fmla="*/ 0 w 23"/>
                <a:gd name="T2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06">
                  <a:moveTo>
                    <a:pt x="23" y="202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23" y="202"/>
                    <a:pt x="23" y="202"/>
                    <a:pt x="23" y="202"/>
                  </a:cubicBezTo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7" y="30"/>
                    <a:pt x="15" y="39"/>
                    <a:pt x="23" y="4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0" y="27"/>
                    <a:pt x="16" y="22"/>
                    <a:pt x="12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AA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1" name="Rectangle 84"/>
            <p:cNvSpPr>
              <a:spLocks noChangeArrowheads="1"/>
            </p:cNvSpPr>
            <p:nvPr/>
          </p:nvSpPr>
          <p:spPr bwMode="auto">
            <a:xfrm>
              <a:off x="7698917" y="5116397"/>
              <a:ext cx="448361" cy="361396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2" name="Rectangle 85"/>
            <p:cNvSpPr>
              <a:spLocks noChangeArrowheads="1"/>
            </p:cNvSpPr>
            <p:nvPr/>
          </p:nvSpPr>
          <p:spPr bwMode="auto">
            <a:xfrm>
              <a:off x="7698917" y="5116397"/>
              <a:ext cx="448361" cy="36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3" name="Freeform 87"/>
            <p:cNvSpPr/>
            <p:nvPr/>
          </p:nvSpPr>
          <p:spPr bwMode="auto">
            <a:xfrm>
              <a:off x="7090151" y="3891130"/>
              <a:ext cx="566249" cy="1229132"/>
            </a:xfrm>
            <a:custGeom>
              <a:avLst/>
              <a:gdLst>
                <a:gd name="T0" fmla="*/ 0 w 110"/>
                <a:gd name="T1" fmla="*/ 238 h 238"/>
                <a:gd name="T2" fmla="*/ 110 w 110"/>
                <a:gd name="T3" fmla="*/ 238 h 238"/>
                <a:gd name="T4" fmla="*/ 110 w 110"/>
                <a:gd name="T5" fmla="*/ 0 h 238"/>
                <a:gd name="T6" fmla="*/ 69 w 110"/>
                <a:gd name="T7" fmla="*/ 54 h 238"/>
                <a:gd name="T8" fmla="*/ 30 w 110"/>
                <a:gd name="T9" fmla="*/ 98 h 238"/>
                <a:gd name="T10" fmla="*/ 0 w 110"/>
                <a:gd name="T11" fmla="*/ 168 h 238"/>
                <a:gd name="T12" fmla="*/ 0 w 110"/>
                <a:gd name="T13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238">
                  <a:moveTo>
                    <a:pt x="0" y="238"/>
                  </a:moveTo>
                  <a:cubicBezTo>
                    <a:pt x="110" y="238"/>
                    <a:pt x="110" y="238"/>
                    <a:pt x="110" y="23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8" y="70"/>
                    <a:pt x="44" y="84"/>
                    <a:pt x="30" y="98"/>
                  </a:cubicBezTo>
                  <a:cubicBezTo>
                    <a:pt x="11" y="116"/>
                    <a:pt x="0" y="141"/>
                    <a:pt x="0" y="168"/>
                  </a:cubicBezTo>
                  <a:cubicBezTo>
                    <a:pt x="0" y="238"/>
                    <a:pt x="0" y="238"/>
                    <a:pt x="0" y="238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64" name="Picture 88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411" y="4076660"/>
              <a:ext cx="77304" cy="77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5" name="Picture 89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400" y="3958771"/>
              <a:ext cx="123686" cy="15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6" name="Picture 90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411" y="5095138"/>
              <a:ext cx="77304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7" name="Picture 91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400" y="5095138"/>
              <a:ext cx="123686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92"/>
            <p:cNvSpPr/>
            <p:nvPr/>
          </p:nvSpPr>
          <p:spPr bwMode="auto">
            <a:xfrm>
              <a:off x="7476669" y="3980030"/>
              <a:ext cx="112090" cy="1140232"/>
            </a:xfrm>
            <a:custGeom>
              <a:avLst/>
              <a:gdLst>
                <a:gd name="T0" fmla="*/ 58 w 58"/>
                <a:gd name="T1" fmla="*/ 0 h 590"/>
                <a:gd name="T2" fmla="*/ 16 w 58"/>
                <a:gd name="T3" fmla="*/ 59 h 590"/>
                <a:gd name="T4" fmla="*/ 0 w 58"/>
                <a:gd name="T5" fmla="*/ 80 h 590"/>
                <a:gd name="T6" fmla="*/ 0 w 58"/>
                <a:gd name="T7" fmla="*/ 590 h 590"/>
                <a:gd name="T8" fmla="*/ 16 w 58"/>
                <a:gd name="T9" fmla="*/ 590 h 590"/>
                <a:gd name="T10" fmla="*/ 58 w 58"/>
                <a:gd name="T11" fmla="*/ 590 h 590"/>
                <a:gd name="T12" fmla="*/ 58 w 58"/>
                <a:gd name="T1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90">
                  <a:moveTo>
                    <a:pt x="58" y="0"/>
                  </a:moveTo>
                  <a:lnTo>
                    <a:pt x="16" y="59"/>
                  </a:lnTo>
                  <a:lnTo>
                    <a:pt x="0" y="80"/>
                  </a:lnTo>
                  <a:lnTo>
                    <a:pt x="0" y="590"/>
                  </a:lnTo>
                  <a:lnTo>
                    <a:pt x="16" y="590"/>
                  </a:lnTo>
                  <a:lnTo>
                    <a:pt x="58" y="59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B3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9" name="Freeform 93"/>
            <p:cNvSpPr/>
            <p:nvPr/>
          </p:nvSpPr>
          <p:spPr bwMode="auto">
            <a:xfrm>
              <a:off x="7476669" y="3980030"/>
              <a:ext cx="112090" cy="1140232"/>
            </a:xfrm>
            <a:custGeom>
              <a:avLst/>
              <a:gdLst>
                <a:gd name="T0" fmla="*/ 58 w 58"/>
                <a:gd name="T1" fmla="*/ 0 h 590"/>
                <a:gd name="T2" fmla="*/ 16 w 58"/>
                <a:gd name="T3" fmla="*/ 59 h 590"/>
                <a:gd name="T4" fmla="*/ 0 w 58"/>
                <a:gd name="T5" fmla="*/ 80 h 590"/>
                <a:gd name="T6" fmla="*/ 0 w 58"/>
                <a:gd name="T7" fmla="*/ 590 h 590"/>
                <a:gd name="T8" fmla="*/ 16 w 58"/>
                <a:gd name="T9" fmla="*/ 590 h 590"/>
                <a:gd name="T10" fmla="*/ 58 w 58"/>
                <a:gd name="T11" fmla="*/ 590 h 590"/>
                <a:gd name="T12" fmla="*/ 58 w 58"/>
                <a:gd name="T1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90">
                  <a:moveTo>
                    <a:pt x="58" y="0"/>
                  </a:moveTo>
                  <a:lnTo>
                    <a:pt x="16" y="59"/>
                  </a:lnTo>
                  <a:lnTo>
                    <a:pt x="0" y="80"/>
                  </a:lnTo>
                  <a:lnTo>
                    <a:pt x="0" y="590"/>
                  </a:lnTo>
                  <a:lnTo>
                    <a:pt x="16" y="590"/>
                  </a:lnTo>
                  <a:lnTo>
                    <a:pt x="58" y="590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0" name="Freeform 94"/>
            <p:cNvSpPr/>
            <p:nvPr/>
          </p:nvSpPr>
          <p:spPr bwMode="auto">
            <a:xfrm>
              <a:off x="8187862" y="3891130"/>
              <a:ext cx="562384" cy="1225267"/>
            </a:xfrm>
            <a:custGeom>
              <a:avLst/>
              <a:gdLst>
                <a:gd name="T0" fmla="*/ 109 w 109"/>
                <a:gd name="T1" fmla="*/ 237 h 237"/>
                <a:gd name="T2" fmla="*/ 0 w 109"/>
                <a:gd name="T3" fmla="*/ 237 h 237"/>
                <a:gd name="T4" fmla="*/ 0 w 109"/>
                <a:gd name="T5" fmla="*/ 0 h 237"/>
                <a:gd name="T6" fmla="*/ 40 w 109"/>
                <a:gd name="T7" fmla="*/ 54 h 237"/>
                <a:gd name="T8" fmla="*/ 79 w 109"/>
                <a:gd name="T9" fmla="*/ 97 h 237"/>
                <a:gd name="T10" fmla="*/ 109 w 109"/>
                <a:gd name="T11" fmla="*/ 168 h 237"/>
                <a:gd name="T12" fmla="*/ 109 w 109"/>
                <a:gd name="T1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37">
                  <a:moveTo>
                    <a:pt x="109" y="237"/>
                  </a:moveTo>
                  <a:cubicBezTo>
                    <a:pt x="0" y="237"/>
                    <a:pt x="0" y="237"/>
                    <a:pt x="0" y="2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52" y="70"/>
                    <a:pt x="65" y="84"/>
                    <a:pt x="79" y="97"/>
                  </a:cubicBezTo>
                  <a:cubicBezTo>
                    <a:pt x="98" y="116"/>
                    <a:pt x="109" y="141"/>
                    <a:pt x="109" y="168"/>
                  </a:cubicBezTo>
                  <a:cubicBezTo>
                    <a:pt x="109" y="237"/>
                    <a:pt x="109" y="237"/>
                    <a:pt x="109" y="237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71" name="Picture 95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907" y="3947176"/>
              <a:ext cx="154607" cy="23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2" name="Picture 96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907" y="5095138"/>
              <a:ext cx="154607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3" name="Freeform 97"/>
            <p:cNvSpPr/>
            <p:nvPr/>
          </p:nvSpPr>
          <p:spPr bwMode="auto">
            <a:xfrm>
              <a:off x="8265166" y="3995491"/>
              <a:ext cx="117888" cy="1120906"/>
            </a:xfrm>
            <a:custGeom>
              <a:avLst/>
              <a:gdLst>
                <a:gd name="T0" fmla="*/ 0 w 61"/>
                <a:gd name="T1" fmla="*/ 0 h 580"/>
                <a:gd name="T2" fmla="*/ 0 w 61"/>
                <a:gd name="T3" fmla="*/ 580 h 580"/>
                <a:gd name="T4" fmla="*/ 61 w 61"/>
                <a:gd name="T5" fmla="*/ 580 h 580"/>
                <a:gd name="T6" fmla="*/ 61 w 61"/>
                <a:gd name="T7" fmla="*/ 85 h 580"/>
                <a:gd name="T8" fmla="*/ 0 w 61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80">
                  <a:moveTo>
                    <a:pt x="0" y="0"/>
                  </a:moveTo>
                  <a:lnTo>
                    <a:pt x="0" y="580"/>
                  </a:lnTo>
                  <a:lnTo>
                    <a:pt x="61" y="580"/>
                  </a:lnTo>
                  <a:lnTo>
                    <a:pt x="61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3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4" name="Freeform 98"/>
            <p:cNvSpPr/>
            <p:nvPr/>
          </p:nvSpPr>
          <p:spPr bwMode="auto">
            <a:xfrm>
              <a:off x="8265166" y="3995491"/>
              <a:ext cx="117888" cy="1120906"/>
            </a:xfrm>
            <a:custGeom>
              <a:avLst/>
              <a:gdLst>
                <a:gd name="T0" fmla="*/ 0 w 61"/>
                <a:gd name="T1" fmla="*/ 0 h 580"/>
                <a:gd name="T2" fmla="*/ 0 w 61"/>
                <a:gd name="T3" fmla="*/ 580 h 580"/>
                <a:gd name="T4" fmla="*/ 61 w 61"/>
                <a:gd name="T5" fmla="*/ 580 h 580"/>
                <a:gd name="T6" fmla="*/ 61 w 61"/>
                <a:gd name="T7" fmla="*/ 85 h 580"/>
                <a:gd name="T8" fmla="*/ 0 w 61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80">
                  <a:moveTo>
                    <a:pt x="0" y="0"/>
                  </a:moveTo>
                  <a:lnTo>
                    <a:pt x="0" y="580"/>
                  </a:lnTo>
                  <a:lnTo>
                    <a:pt x="61" y="580"/>
                  </a:lnTo>
                  <a:lnTo>
                    <a:pt x="61" y="8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5" name="Freeform 99"/>
            <p:cNvSpPr/>
            <p:nvPr/>
          </p:nvSpPr>
          <p:spPr bwMode="auto">
            <a:xfrm>
              <a:off x="7588760" y="2719977"/>
              <a:ext cx="676406" cy="2523972"/>
            </a:xfrm>
            <a:custGeom>
              <a:avLst/>
              <a:gdLst>
                <a:gd name="T0" fmla="*/ 131 w 131"/>
                <a:gd name="T1" fmla="*/ 489 h 489"/>
                <a:gd name="T2" fmla="*/ 0 w 131"/>
                <a:gd name="T3" fmla="*/ 489 h 489"/>
                <a:gd name="T4" fmla="*/ 0 w 131"/>
                <a:gd name="T5" fmla="*/ 103 h 489"/>
                <a:gd name="T6" fmla="*/ 45 w 131"/>
                <a:gd name="T7" fmla="*/ 10 h 489"/>
                <a:gd name="T8" fmla="*/ 54 w 131"/>
                <a:gd name="T9" fmla="*/ 4 h 489"/>
                <a:gd name="T10" fmla="*/ 65 w 131"/>
                <a:gd name="T11" fmla="*/ 0 h 489"/>
                <a:gd name="T12" fmla="*/ 77 w 131"/>
                <a:gd name="T13" fmla="*/ 4 h 489"/>
                <a:gd name="T14" fmla="*/ 87 w 131"/>
                <a:gd name="T15" fmla="*/ 11 h 489"/>
                <a:gd name="T16" fmla="*/ 131 w 131"/>
                <a:gd name="T17" fmla="*/ 101 h 489"/>
                <a:gd name="T18" fmla="*/ 131 w 131"/>
                <a:gd name="T1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89">
                  <a:moveTo>
                    <a:pt x="131" y="489"/>
                  </a:moveTo>
                  <a:cubicBezTo>
                    <a:pt x="0" y="489"/>
                    <a:pt x="0" y="489"/>
                    <a:pt x="0" y="48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67"/>
                    <a:pt x="17" y="33"/>
                    <a:pt x="45" y="1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2"/>
                    <a:pt x="61" y="0"/>
                    <a:pt x="65" y="0"/>
                  </a:cubicBezTo>
                  <a:cubicBezTo>
                    <a:pt x="70" y="0"/>
                    <a:pt x="74" y="2"/>
                    <a:pt x="77" y="4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114" y="33"/>
                    <a:pt x="131" y="66"/>
                    <a:pt x="131" y="101"/>
                  </a:cubicBezTo>
                  <a:cubicBezTo>
                    <a:pt x="131" y="489"/>
                    <a:pt x="131" y="489"/>
                    <a:pt x="131" y="4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76" name="Picture 100"/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2198" y="2687122"/>
              <a:ext cx="262832" cy="26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7" name="Picture 101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074" y="2899708"/>
              <a:ext cx="61843" cy="92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" name="Picture 102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715" y="2698718"/>
              <a:ext cx="46382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" name="Freeform 103"/>
            <p:cNvSpPr/>
            <p:nvPr/>
          </p:nvSpPr>
          <p:spPr bwMode="auto">
            <a:xfrm>
              <a:off x="7600355" y="2725774"/>
              <a:ext cx="349799" cy="2518174"/>
            </a:xfrm>
            <a:custGeom>
              <a:avLst/>
              <a:gdLst>
                <a:gd name="T0" fmla="*/ 58 w 68"/>
                <a:gd name="T1" fmla="*/ 0 h 488"/>
                <a:gd name="T2" fmla="*/ 58 w 68"/>
                <a:gd name="T3" fmla="*/ 0 h 488"/>
                <a:gd name="T4" fmla="*/ 52 w 68"/>
                <a:gd name="T5" fmla="*/ 3 h 488"/>
                <a:gd name="T6" fmla="*/ 43 w 68"/>
                <a:gd name="T7" fmla="*/ 9 h 488"/>
                <a:gd name="T8" fmla="*/ 16 w 68"/>
                <a:gd name="T9" fmla="*/ 40 h 488"/>
                <a:gd name="T10" fmla="*/ 11 w 68"/>
                <a:gd name="T11" fmla="*/ 48 h 488"/>
                <a:gd name="T12" fmla="*/ 0 w 68"/>
                <a:gd name="T13" fmla="*/ 99 h 488"/>
                <a:gd name="T14" fmla="*/ 0 w 68"/>
                <a:gd name="T15" fmla="*/ 488 h 488"/>
                <a:gd name="T16" fmla="*/ 23 w 68"/>
                <a:gd name="T17" fmla="*/ 488 h 488"/>
                <a:gd name="T18" fmla="*/ 23 w 68"/>
                <a:gd name="T19" fmla="*/ 99 h 488"/>
                <a:gd name="T20" fmla="*/ 68 w 68"/>
                <a:gd name="T21" fmla="*/ 7 h 488"/>
                <a:gd name="T22" fmla="*/ 68 w 68"/>
                <a:gd name="T23" fmla="*/ 7 h 488"/>
                <a:gd name="T24" fmla="*/ 68 w 68"/>
                <a:gd name="T25" fmla="*/ 7 h 488"/>
                <a:gd name="T26" fmla="*/ 58 w 68"/>
                <a:gd name="T2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488"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6" y="1"/>
                    <a:pt x="53" y="2"/>
                    <a:pt x="52" y="3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3" y="18"/>
                    <a:pt x="23" y="28"/>
                    <a:pt x="16" y="40"/>
                  </a:cubicBezTo>
                  <a:cubicBezTo>
                    <a:pt x="14" y="42"/>
                    <a:pt x="13" y="45"/>
                    <a:pt x="11" y="48"/>
                  </a:cubicBezTo>
                  <a:cubicBezTo>
                    <a:pt x="4" y="64"/>
                    <a:pt x="0" y="81"/>
                    <a:pt x="0" y="99"/>
                  </a:cubicBezTo>
                  <a:cubicBezTo>
                    <a:pt x="0" y="488"/>
                    <a:pt x="0" y="488"/>
                    <a:pt x="0" y="488"/>
                  </a:cubicBezTo>
                  <a:cubicBezTo>
                    <a:pt x="23" y="488"/>
                    <a:pt x="23" y="488"/>
                    <a:pt x="23" y="488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63"/>
                    <a:pt x="40" y="29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EDE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0" name="Freeform 104"/>
            <p:cNvSpPr/>
            <p:nvPr/>
          </p:nvSpPr>
          <p:spPr bwMode="auto">
            <a:xfrm>
              <a:off x="7702782" y="2719977"/>
              <a:ext cx="448361" cy="179732"/>
            </a:xfrm>
            <a:custGeom>
              <a:avLst/>
              <a:gdLst>
                <a:gd name="T0" fmla="*/ 0 w 87"/>
                <a:gd name="T1" fmla="*/ 35 h 35"/>
                <a:gd name="T2" fmla="*/ 87 w 87"/>
                <a:gd name="T3" fmla="*/ 34 h 35"/>
                <a:gd name="T4" fmla="*/ 65 w 87"/>
                <a:gd name="T5" fmla="*/ 11 h 35"/>
                <a:gd name="T6" fmla="*/ 55 w 87"/>
                <a:gd name="T7" fmla="*/ 4 h 35"/>
                <a:gd name="T8" fmla="*/ 43 w 87"/>
                <a:gd name="T9" fmla="*/ 0 h 35"/>
                <a:gd name="T10" fmla="*/ 32 w 87"/>
                <a:gd name="T11" fmla="*/ 4 h 35"/>
                <a:gd name="T12" fmla="*/ 23 w 87"/>
                <a:gd name="T13" fmla="*/ 10 h 35"/>
                <a:gd name="T14" fmla="*/ 0 w 87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5">
                  <a:moveTo>
                    <a:pt x="0" y="35"/>
                  </a:moveTo>
                  <a:cubicBezTo>
                    <a:pt x="87" y="34"/>
                    <a:pt x="87" y="34"/>
                    <a:pt x="87" y="34"/>
                  </a:cubicBezTo>
                  <a:cubicBezTo>
                    <a:pt x="81" y="26"/>
                    <a:pt x="73" y="18"/>
                    <a:pt x="65" y="11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2" y="2"/>
                    <a:pt x="48" y="0"/>
                    <a:pt x="43" y="0"/>
                  </a:cubicBezTo>
                  <a:cubicBezTo>
                    <a:pt x="39" y="0"/>
                    <a:pt x="35" y="2"/>
                    <a:pt x="32" y="4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4" y="18"/>
                    <a:pt x="6" y="26"/>
                    <a:pt x="0" y="35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1" name="Freeform 105"/>
            <p:cNvSpPr/>
            <p:nvPr/>
          </p:nvSpPr>
          <p:spPr bwMode="auto">
            <a:xfrm>
              <a:off x="8033255" y="3324879"/>
              <a:ext cx="108225" cy="185529"/>
            </a:xfrm>
            <a:custGeom>
              <a:avLst/>
              <a:gdLst>
                <a:gd name="T0" fmla="*/ 17 w 21"/>
                <a:gd name="T1" fmla="*/ 36 h 36"/>
                <a:gd name="T2" fmla="*/ 13 w 21"/>
                <a:gd name="T3" fmla="*/ 32 h 36"/>
                <a:gd name="T4" fmla="*/ 2 w 21"/>
                <a:gd name="T5" fmla="*/ 7 h 36"/>
                <a:gd name="T6" fmla="*/ 2 w 21"/>
                <a:gd name="T7" fmla="*/ 1 h 36"/>
                <a:gd name="T8" fmla="*/ 7 w 21"/>
                <a:gd name="T9" fmla="*/ 1 h 36"/>
                <a:gd name="T10" fmla="*/ 21 w 21"/>
                <a:gd name="T11" fmla="*/ 32 h 36"/>
                <a:gd name="T12" fmla="*/ 17 w 2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6">
                  <a:moveTo>
                    <a:pt x="17" y="36"/>
                  </a:moveTo>
                  <a:cubicBezTo>
                    <a:pt x="15" y="36"/>
                    <a:pt x="13" y="34"/>
                    <a:pt x="13" y="32"/>
                  </a:cubicBezTo>
                  <a:cubicBezTo>
                    <a:pt x="13" y="23"/>
                    <a:pt x="9" y="13"/>
                    <a:pt x="2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16" y="9"/>
                    <a:pt x="21" y="20"/>
                    <a:pt x="21" y="32"/>
                  </a:cubicBezTo>
                  <a:cubicBezTo>
                    <a:pt x="21" y="34"/>
                    <a:pt x="19" y="36"/>
                    <a:pt x="17" y="36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2" name="Freeform 106"/>
            <p:cNvSpPr/>
            <p:nvPr/>
          </p:nvSpPr>
          <p:spPr bwMode="auto">
            <a:xfrm>
              <a:off x="7702782" y="3272699"/>
              <a:ext cx="320810" cy="237709"/>
            </a:xfrm>
            <a:custGeom>
              <a:avLst/>
              <a:gdLst>
                <a:gd name="T0" fmla="*/ 4 w 62"/>
                <a:gd name="T1" fmla="*/ 46 h 46"/>
                <a:gd name="T2" fmla="*/ 0 w 62"/>
                <a:gd name="T3" fmla="*/ 42 h 46"/>
                <a:gd name="T4" fmla="*/ 43 w 62"/>
                <a:gd name="T5" fmla="*/ 0 h 46"/>
                <a:gd name="T6" fmla="*/ 59 w 62"/>
                <a:gd name="T7" fmla="*/ 3 h 46"/>
                <a:gd name="T8" fmla="*/ 61 w 62"/>
                <a:gd name="T9" fmla="*/ 8 h 46"/>
                <a:gd name="T10" fmla="*/ 56 w 62"/>
                <a:gd name="T11" fmla="*/ 11 h 46"/>
                <a:gd name="T12" fmla="*/ 43 w 62"/>
                <a:gd name="T13" fmla="*/ 8 h 46"/>
                <a:gd name="T14" fmla="*/ 8 w 62"/>
                <a:gd name="T15" fmla="*/ 42 h 46"/>
                <a:gd name="T16" fmla="*/ 4 w 62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6">
                  <a:moveTo>
                    <a:pt x="4" y="46"/>
                  </a:moveTo>
                  <a:cubicBezTo>
                    <a:pt x="2" y="46"/>
                    <a:pt x="0" y="44"/>
                    <a:pt x="0" y="42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1" y="4"/>
                    <a:pt x="62" y="6"/>
                    <a:pt x="61" y="8"/>
                  </a:cubicBezTo>
                  <a:cubicBezTo>
                    <a:pt x="61" y="10"/>
                    <a:pt x="58" y="11"/>
                    <a:pt x="56" y="11"/>
                  </a:cubicBezTo>
                  <a:cubicBezTo>
                    <a:pt x="52" y="9"/>
                    <a:pt x="47" y="8"/>
                    <a:pt x="43" y="8"/>
                  </a:cubicBezTo>
                  <a:cubicBezTo>
                    <a:pt x="24" y="8"/>
                    <a:pt x="8" y="23"/>
                    <a:pt x="8" y="42"/>
                  </a:cubicBezTo>
                  <a:cubicBezTo>
                    <a:pt x="8" y="44"/>
                    <a:pt x="7" y="46"/>
                    <a:pt x="4" y="46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3" name="Rectangle 107"/>
            <p:cNvSpPr>
              <a:spLocks noChangeArrowheads="1"/>
            </p:cNvSpPr>
            <p:nvPr/>
          </p:nvSpPr>
          <p:spPr bwMode="auto">
            <a:xfrm>
              <a:off x="7785884" y="5286465"/>
              <a:ext cx="272495" cy="19326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4" name="Rectangle 108"/>
            <p:cNvSpPr>
              <a:spLocks noChangeArrowheads="1"/>
            </p:cNvSpPr>
            <p:nvPr/>
          </p:nvSpPr>
          <p:spPr bwMode="auto">
            <a:xfrm>
              <a:off x="7785884" y="5342511"/>
              <a:ext cx="272495" cy="21259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5" name="Rectangle 109"/>
            <p:cNvSpPr>
              <a:spLocks noChangeArrowheads="1"/>
            </p:cNvSpPr>
            <p:nvPr/>
          </p:nvSpPr>
          <p:spPr bwMode="auto">
            <a:xfrm>
              <a:off x="7785884" y="5394691"/>
              <a:ext cx="272495" cy="19326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9776451" y="4919272"/>
            <a:ext cx="707327" cy="805893"/>
            <a:chOff x="9776451" y="4919272"/>
            <a:chExt cx="707327" cy="805893"/>
          </a:xfrm>
        </p:grpSpPr>
        <p:sp>
          <p:nvSpPr>
            <p:cNvPr id="387" name="Freeform 19"/>
            <p:cNvSpPr/>
            <p:nvPr/>
          </p:nvSpPr>
          <p:spPr bwMode="auto">
            <a:xfrm>
              <a:off x="9776451" y="4919272"/>
              <a:ext cx="423237" cy="800095"/>
            </a:xfrm>
            <a:custGeom>
              <a:avLst/>
              <a:gdLst>
                <a:gd name="T0" fmla="*/ 208 w 219"/>
                <a:gd name="T1" fmla="*/ 414 h 414"/>
                <a:gd name="T2" fmla="*/ 0 w 219"/>
                <a:gd name="T3" fmla="*/ 5 h 414"/>
                <a:gd name="T4" fmla="*/ 11 w 219"/>
                <a:gd name="T5" fmla="*/ 0 h 414"/>
                <a:gd name="T6" fmla="*/ 219 w 219"/>
                <a:gd name="T7" fmla="*/ 409 h 414"/>
                <a:gd name="T8" fmla="*/ 208 w 21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414">
                  <a:moveTo>
                    <a:pt x="208" y="414"/>
                  </a:moveTo>
                  <a:lnTo>
                    <a:pt x="0" y="5"/>
                  </a:lnTo>
                  <a:lnTo>
                    <a:pt x="11" y="0"/>
                  </a:lnTo>
                  <a:lnTo>
                    <a:pt x="219" y="409"/>
                  </a:lnTo>
                  <a:lnTo>
                    <a:pt x="208" y="414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8" name="Freeform 20"/>
            <p:cNvSpPr/>
            <p:nvPr/>
          </p:nvSpPr>
          <p:spPr bwMode="auto">
            <a:xfrm>
              <a:off x="10066339" y="4919272"/>
              <a:ext cx="417439" cy="805893"/>
            </a:xfrm>
            <a:custGeom>
              <a:avLst/>
              <a:gdLst>
                <a:gd name="T0" fmla="*/ 205 w 216"/>
                <a:gd name="T1" fmla="*/ 417 h 417"/>
                <a:gd name="T2" fmla="*/ 0 w 216"/>
                <a:gd name="T3" fmla="*/ 5 h 417"/>
                <a:gd name="T4" fmla="*/ 8 w 216"/>
                <a:gd name="T5" fmla="*/ 0 h 417"/>
                <a:gd name="T6" fmla="*/ 216 w 216"/>
                <a:gd name="T7" fmla="*/ 411 h 417"/>
                <a:gd name="T8" fmla="*/ 205 w 216"/>
                <a:gd name="T9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417">
                  <a:moveTo>
                    <a:pt x="205" y="417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216" y="411"/>
                  </a:lnTo>
                  <a:lnTo>
                    <a:pt x="205" y="417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9" name="Rectangle 24"/>
            <p:cNvSpPr>
              <a:spLocks noChangeArrowheads="1"/>
            </p:cNvSpPr>
            <p:nvPr/>
          </p:nvSpPr>
          <p:spPr bwMode="auto">
            <a:xfrm>
              <a:off x="9925260" y="5187903"/>
              <a:ext cx="284091" cy="21259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0" name="Rectangle 25"/>
            <p:cNvSpPr>
              <a:spLocks noChangeArrowheads="1"/>
            </p:cNvSpPr>
            <p:nvPr/>
          </p:nvSpPr>
          <p:spPr bwMode="auto">
            <a:xfrm>
              <a:off x="10019957" y="5373432"/>
              <a:ext cx="282158" cy="21259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1" name="Rectangle 26"/>
            <p:cNvSpPr>
              <a:spLocks noChangeArrowheads="1"/>
            </p:cNvSpPr>
            <p:nvPr/>
          </p:nvSpPr>
          <p:spPr bwMode="auto">
            <a:xfrm>
              <a:off x="10112721" y="5555096"/>
              <a:ext cx="282158" cy="25124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2" name="Rectangle 22"/>
            <p:cNvSpPr>
              <a:spLocks noChangeArrowheads="1"/>
            </p:cNvSpPr>
            <p:nvPr/>
          </p:nvSpPr>
          <p:spPr bwMode="auto">
            <a:xfrm>
              <a:off x="9832496" y="5002374"/>
              <a:ext cx="284091" cy="19326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93" name="Group 392"/>
          <p:cNvGrpSpPr/>
          <p:nvPr/>
        </p:nvGrpSpPr>
        <p:grpSpPr>
          <a:xfrm>
            <a:off x="9631506" y="3535533"/>
            <a:ext cx="954699" cy="2189632"/>
            <a:chOff x="9631506" y="3535533"/>
            <a:chExt cx="954699" cy="2189632"/>
          </a:xfrm>
        </p:grpSpPr>
        <p:sp>
          <p:nvSpPr>
            <p:cNvPr id="394" name="Freeform 21"/>
            <p:cNvSpPr/>
            <p:nvPr/>
          </p:nvSpPr>
          <p:spPr bwMode="auto">
            <a:xfrm>
              <a:off x="10066339" y="4919272"/>
              <a:ext cx="417439" cy="805893"/>
            </a:xfrm>
            <a:custGeom>
              <a:avLst/>
              <a:gdLst>
                <a:gd name="T0" fmla="*/ 205 w 216"/>
                <a:gd name="T1" fmla="*/ 417 h 417"/>
                <a:gd name="T2" fmla="*/ 0 w 216"/>
                <a:gd name="T3" fmla="*/ 5 h 417"/>
                <a:gd name="T4" fmla="*/ 8 w 216"/>
                <a:gd name="T5" fmla="*/ 0 h 417"/>
                <a:gd name="T6" fmla="*/ 216 w 216"/>
                <a:gd name="T7" fmla="*/ 411 h 417"/>
                <a:gd name="T8" fmla="*/ 205 w 216"/>
                <a:gd name="T9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417">
                  <a:moveTo>
                    <a:pt x="205" y="417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216" y="411"/>
                  </a:lnTo>
                  <a:lnTo>
                    <a:pt x="205" y="4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5" name="Rectangle 110"/>
            <p:cNvSpPr>
              <a:spLocks noChangeArrowheads="1"/>
            </p:cNvSpPr>
            <p:nvPr/>
          </p:nvSpPr>
          <p:spPr bwMode="auto">
            <a:xfrm>
              <a:off x="9915597" y="5533838"/>
              <a:ext cx="52180" cy="56045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6" name="Freeform 111"/>
            <p:cNvSpPr/>
            <p:nvPr/>
          </p:nvSpPr>
          <p:spPr bwMode="auto">
            <a:xfrm>
              <a:off x="10431598" y="5497119"/>
              <a:ext cx="71506" cy="73439"/>
            </a:xfrm>
            <a:custGeom>
              <a:avLst/>
              <a:gdLst>
                <a:gd name="T0" fmla="*/ 37 w 37"/>
                <a:gd name="T1" fmla="*/ 27 h 38"/>
                <a:gd name="T2" fmla="*/ 13 w 37"/>
                <a:gd name="T3" fmla="*/ 38 h 38"/>
                <a:gd name="T4" fmla="*/ 0 w 37"/>
                <a:gd name="T5" fmla="*/ 11 h 38"/>
                <a:gd name="T6" fmla="*/ 24 w 37"/>
                <a:gd name="T7" fmla="*/ 0 h 38"/>
                <a:gd name="T8" fmla="*/ 37 w 37"/>
                <a:gd name="T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37" y="27"/>
                  </a:moveTo>
                  <a:lnTo>
                    <a:pt x="13" y="38"/>
                  </a:lnTo>
                  <a:lnTo>
                    <a:pt x="0" y="11"/>
                  </a:lnTo>
                  <a:lnTo>
                    <a:pt x="24" y="0"/>
                  </a:lnTo>
                  <a:lnTo>
                    <a:pt x="37" y="27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7" name="Freeform 112"/>
            <p:cNvSpPr/>
            <p:nvPr/>
          </p:nvSpPr>
          <p:spPr bwMode="auto">
            <a:xfrm>
              <a:off x="10431598" y="5497119"/>
              <a:ext cx="71506" cy="73439"/>
            </a:xfrm>
            <a:custGeom>
              <a:avLst/>
              <a:gdLst>
                <a:gd name="T0" fmla="*/ 37 w 37"/>
                <a:gd name="T1" fmla="*/ 27 h 38"/>
                <a:gd name="T2" fmla="*/ 13 w 37"/>
                <a:gd name="T3" fmla="*/ 38 h 38"/>
                <a:gd name="T4" fmla="*/ 0 w 37"/>
                <a:gd name="T5" fmla="*/ 11 h 38"/>
                <a:gd name="T6" fmla="*/ 24 w 37"/>
                <a:gd name="T7" fmla="*/ 0 h 38"/>
                <a:gd name="T8" fmla="*/ 37 w 37"/>
                <a:gd name="T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37" y="27"/>
                  </a:moveTo>
                  <a:lnTo>
                    <a:pt x="13" y="38"/>
                  </a:lnTo>
                  <a:lnTo>
                    <a:pt x="0" y="11"/>
                  </a:lnTo>
                  <a:lnTo>
                    <a:pt x="24" y="0"/>
                  </a:lnTo>
                  <a:lnTo>
                    <a:pt x="37" y="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8" name="Freeform 113"/>
            <p:cNvSpPr/>
            <p:nvPr/>
          </p:nvSpPr>
          <p:spPr bwMode="auto">
            <a:xfrm>
              <a:off x="9890473" y="4552079"/>
              <a:ext cx="458024" cy="1003018"/>
            </a:xfrm>
            <a:custGeom>
              <a:avLst/>
              <a:gdLst>
                <a:gd name="T0" fmla="*/ 237 w 237"/>
                <a:gd name="T1" fmla="*/ 0 h 519"/>
                <a:gd name="T2" fmla="*/ 192 w 237"/>
                <a:gd name="T3" fmla="*/ 99 h 519"/>
                <a:gd name="T4" fmla="*/ 99 w 237"/>
                <a:gd name="T5" fmla="*/ 241 h 519"/>
                <a:gd name="T6" fmla="*/ 56 w 237"/>
                <a:gd name="T7" fmla="*/ 519 h 519"/>
                <a:gd name="T8" fmla="*/ 0 w 237"/>
                <a:gd name="T9" fmla="*/ 519 h 519"/>
                <a:gd name="T10" fmla="*/ 16 w 237"/>
                <a:gd name="T11" fmla="*/ 257 h 519"/>
                <a:gd name="T12" fmla="*/ 75 w 237"/>
                <a:gd name="T13" fmla="*/ 72 h 519"/>
                <a:gd name="T14" fmla="*/ 88 w 237"/>
                <a:gd name="T15" fmla="*/ 0 h 519"/>
                <a:gd name="T16" fmla="*/ 237 w 237"/>
                <a:gd name="T17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519">
                  <a:moveTo>
                    <a:pt x="237" y="0"/>
                  </a:moveTo>
                  <a:lnTo>
                    <a:pt x="192" y="99"/>
                  </a:lnTo>
                  <a:lnTo>
                    <a:pt x="99" y="241"/>
                  </a:lnTo>
                  <a:lnTo>
                    <a:pt x="56" y="519"/>
                  </a:lnTo>
                  <a:lnTo>
                    <a:pt x="0" y="519"/>
                  </a:lnTo>
                  <a:lnTo>
                    <a:pt x="16" y="257"/>
                  </a:lnTo>
                  <a:lnTo>
                    <a:pt x="75" y="72"/>
                  </a:lnTo>
                  <a:lnTo>
                    <a:pt x="88" y="0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9" name="Freeform 114"/>
            <p:cNvSpPr/>
            <p:nvPr/>
          </p:nvSpPr>
          <p:spPr bwMode="auto">
            <a:xfrm>
              <a:off x="9890473" y="4552079"/>
              <a:ext cx="458024" cy="1003018"/>
            </a:xfrm>
            <a:custGeom>
              <a:avLst/>
              <a:gdLst>
                <a:gd name="T0" fmla="*/ 237 w 237"/>
                <a:gd name="T1" fmla="*/ 0 h 519"/>
                <a:gd name="T2" fmla="*/ 192 w 237"/>
                <a:gd name="T3" fmla="*/ 99 h 519"/>
                <a:gd name="T4" fmla="*/ 99 w 237"/>
                <a:gd name="T5" fmla="*/ 241 h 519"/>
                <a:gd name="T6" fmla="*/ 56 w 237"/>
                <a:gd name="T7" fmla="*/ 519 h 519"/>
                <a:gd name="T8" fmla="*/ 0 w 237"/>
                <a:gd name="T9" fmla="*/ 519 h 519"/>
                <a:gd name="T10" fmla="*/ 16 w 237"/>
                <a:gd name="T11" fmla="*/ 257 h 519"/>
                <a:gd name="T12" fmla="*/ 75 w 237"/>
                <a:gd name="T13" fmla="*/ 72 h 519"/>
                <a:gd name="T14" fmla="*/ 88 w 237"/>
                <a:gd name="T15" fmla="*/ 0 h 519"/>
                <a:gd name="T16" fmla="*/ 237 w 237"/>
                <a:gd name="T17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519">
                  <a:moveTo>
                    <a:pt x="237" y="0"/>
                  </a:moveTo>
                  <a:lnTo>
                    <a:pt x="192" y="99"/>
                  </a:lnTo>
                  <a:lnTo>
                    <a:pt x="99" y="241"/>
                  </a:lnTo>
                  <a:lnTo>
                    <a:pt x="56" y="519"/>
                  </a:lnTo>
                  <a:lnTo>
                    <a:pt x="0" y="519"/>
                  </a:lnTo>
                  <a:lnTo>
                    <a:pt x="16" y="257"/>
                  </a:lnTo>
                  <a:lnTo>
                    <a:pt x="75" y="72"/>
                  </a:lnTo>
                  <a:lnTo>
                    <a:pt x="88" y="0"/>
                  </a:lnTo>
                  <a:lnTo>
                    <a:pt x="2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0" name="Freeform 116"/>
            <p:cNvSpPr/>
            <p:nvPr/>
          </p:nvSpPr>
          <p:spPr bwMode="auto">
            <a:xfrm>
              <a:off x="10097261" y="4975317"/>
              <a:ext cx="9663" cy="21259"/>
            </a:xfrm>
            <a:custGeom>
              <a:avLst/>
              <a:gdLst>
                <a:gd name="T0" fmla="*/ 5 w 5"/>
                <a:gd name="T1" fmla="*/ 0 h 11"/>
                <a:gd name="T2" fmla="*/ 0 w 5"/>
                <a:gd name="T3" fmla="*/ 11 h 11"/>
                <a:gd name="T4" fmla="*/ 0 w 5"/>
                <a:gd name="T5" fmla="*/ 11 h 11"/>
                <a:gd name="T6" fmla="*/ 5 w 5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A2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1" name="Freeform 117"/>
            <p:cNvSpPr/>
            <p:nvPr/>
          </p:nvSpPr>
          <p:spPr bwMode="auto">
            <a:xfrm>
              <a:off x="10097261" y="4975317"/>
              <a:ext cx="9663" cy="21259"/>
            </a:xfrm>
            <a:custGeom>
              <a:avLst/>
              <a:gdLst>
                <a:gd name="T0" fmla="*/ 5 w 5"/>
                <a:gd name="T1" fmla="*/ 0 h 11"/>
                <a:gd name="T2" fmla="*/ 0 w 5"/>
                <a:gd name="T3" fmla="*/ 11 h 11"/>
                <a:gd name="T4" fmla="*/ 0 w 5"/>
                <a:gd name="T5" fmla="*/ 11 h 11"/>
                <a:gd name="T6" fmla="*/ 5 w 5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2" name="Freeform 118"/>
            <p:cNvSpPr/>
            <p:nvPr/>
          </p:nvSpPr>
          <p:spPr bwMode="auto">
            <a:xfrm>
              <a:off x="10019957" y="4675765"/>
              <a:ext cx="108225" cy="342070"/>
            </a:xfrm>
            <a:custGeom>
              <a:avLst/>
              <a:gdLst>
                <a:gd name="T0" fmla="*/ 3 w 21"/>
                <a:gd name="T1" fmla="*/ 0 h 66"/>
                <a:gd name="T2" fmla="*/ 3 w 21"/>
                <a:gd name="T3" fmla="*/ 3 h 66"/>
                <a:gd name="T4" fmla="*/ 0 w 21"/>
                <a:gd name="T5" fmla="*/ 11 h 66"/>
                <a:gd name="T6" fmla="*/ 12 w 21"/>
                <a:gd name="T7" fmla="*/ 66 h 66"/>
                <a:gd name="T8" fmla="*/ 14 w 21"/>
                <a:gd name="T9" fmla="*/ 63 h 66"/>
                <a:gd name="T10" fmla="*/ 15 w 21"/>
                <a:gd name="T11" fmla="*/ 62 h 66"/>
                <a:gd name="T12" fmla="*/ 17 w 21"/>
                <a:gd name="T13" fmla="*/ 58 h 66"/>
                <a:gd name="T14" fmla="*/ 21 w 21"/>
                <a:gd name="T15" fmla="*/ 52 h 66"/>
                <a:gd name="T16" fmla="*/ 3 w 2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6">
                  <a:moveTo>
                    <a:pt x="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" y="25"/>
                    <a:pt x="11" y="45"/>
                    <a:pt x="12" y="66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493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3" name="Rectangle 119"/>
            <p:cNvSpPr>
              <a:spLocks noChangeArrowheads="1"/>
            </p:cNvSpPr>
            <p:nvPr/>
          </p:nvSpPr>
          <p:spPr bwMode="auto">
            <a:xfrm>
              <a:off x="10344632" y="3840883"/>
              <a:ext cx="112090" cy="1275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4" name="Rectangle 120"/>
            <p:cNvSpPr>
              <a:spLocks noChangeArrowheads="1"/>
            </p:cNvSpPr>
            <p:nvPr/>
          </p:nvSpPr>
          <p:spPr bwMode="auto">
            <a:xfrm>
              <a:off x="10344632" y="3840883"/>
              <a:ext cx="112090" cy="127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5" name="Freeform 121"/>
            <p:cNvSpPr/>
            <p:nvPr/>
          </p:nvSpPr>
          <p:spPr bwMode="auto">
            <a:xfrm>
              <a:off x="10060541" y="3933648"/>
              <a:ext cx="469619" cy="618431"/>
            </a:xfrm>
            <a:custGeom>
              <a:avLst/>
              <a:gdLst>
                <a:gd name="T0" fmla="*/ 53 w 91"/>
                <a:gd name="T1" fmla="*/ 0 h 120"/>
                <a:gd name="T2" fmla="*/ 80 w 91"/>
                <a:gd name="T3" fmla="*/ 2 h 120"/>
                <a:gd name="T4" fmla="*/ 80 w 91"/>
                <a:gd name="T5" fmla="*/ 7 h 120"/>
                <a:gd name="T6" fmla="*/ 91 w 91"/>
                <a:gd name="T7" fmla="*/ 30 h 120"/>
                <a:gd name="T8" fmla="*/ 56 w 91"/>
                <a:gd name="T9" fmla="*/ 120 h 120"/>
                <a:gd name="T10" fmla="*/ 0 w 91"/>
                <a:gd name="T11" fmla="*/ 120 h 120"/>
                <a:gd name="T12" fmla="*/ 24 w 91"/>
                <a:gd name="T13" fmla="*/ 54 h 120"/>
                <a:gd name="T14" fmla="*/ 43 w 91"/>
                <a:gd name="T15" fmla="*/ 13 h 120"/>
                <a:gd name="T16" fmla="*/ 53 w 91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120">
                  <a:moveTo>
                    <a:pt x="53" y="0"/>
                  </a:moveTo>
                  <a:cubicBezTo>
                    <a:pt x="80" y="2"/>
                    <a:pt x="80" y="2"/>
                    <a:pt x="80" y="2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91" y="22"/>
                    <a:pt x="91" y="30"/>
                  </a:cubicBezTo>
                  <a:cubicBezTo>
                    <a:pt x="90" y="38"/>
                    <a:pt x="61" y="117"/>
                    <a:pt x="56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23" y="61"/>
                    <a:pt x="24" y="54"/>
                  </a:cubicBezTo>
                  <a:cubicBezTo>
                    <a:pt x="24" y="54"/>
                    <a:pt x="31" y="23"/>
                    <a:pt x="43" y="13"/>
                  </a:cubicBezTo>
                  <a:cubicBezTo>
                    <a:pt x="43" y="13"/>
                    <a:pt x="53" y="6"/>
                    <a:pt x="53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6" name="Freeform 123"/>
            <p:cNvSpPr/>
            <p:nvPr/>
          </p:nvSpPr>
          <p:spPr bwMode="auto">
            <a:xfrm>
              <a:off x="10313711" y="3943310"/>
              <a:ext cx="216450" cy="608768"/>
            </a:xfrm>
            <a:custGeom>
              <a:avLst/>
              <a:gdLst>
                <a:gd name="T0" fmla="*/ 31 w 42"/>
                <a:gd name="T1" fmla="*/ 0 h 118"/>
                <a:gd name="T2" fmla="*/ 23 w 42"/>
                <a:gd name="T3" fmla="*/ 0 h 118"/>
                <a:gd name="T4" fmla="*/ 23 w 42"/>
                <a:gd name="T5" fmla="*/ 5 h 118"/>
                <a:gd name="T6" fmla="*/ 34 w 42"/>
                <a:gd name="T7" fmla="*/ 28 h 118"/>
                <a:gd name="T8" fmla="*/ 0 w 42"/>
                <a:gd name="T9" fmla="*/ 118 h 118"/>
                <a:gd name="T10" fmla="*/ 7 w 42"/>
                <a:gd name="T11" fmla="*/ 118 h 118"/>
                <a:gd name="T12" fmla="*/ 25 w 42"/>
                <a:gd name="T13" fmla="*/ 77 h 118"/>
                <a:gd name="T14" fmla="*/ 42 w 42"/>
                <a:gd name="T15" fmla="*/ 28 h 118"/>
                <a:gd name="T16" fmla="*/ 31 w 42"/>
                <a:gd name="T17" fmla="*/ 5 h 118"/>
                <a:gd name="T18" fmla="*/ 31 w 42"/>
                <a:gd name="T19" fmla="*/ 5 h 118"/>
                <a:gd name="T20" fmla="*/ 31 w 42"/>
                <a:gd name="T2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18">
                  <a:moveTo>
                    <a:pt x="3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35" y="20"/>
                    <a:pt x="34" y="28"/>
                  </a:cubicBezTo>
                  <a:cubicBezTo>
                    <a:pt x="34" y="36"/>
                    <a:pt x="4" y="115"/>
                    <a:pt x="0" y="118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9" y="116"/>
                    <a:pt x="17" y="97"/>
                    <a:pt x="25" y="77"/>
                  </a:cubicBezTo>
                  <a:cubicBezTo>
                    <a:pt x="34" y="55"/>
                    <a:pt x="42" y="32"/>
                    <a:pt x="42" y="28"/>
                  </a:cubicBezTo>
                  <a:cubicBezTo>
                    <a:pt x="42" y="20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5F4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7" name="Freeform 124"/>
            <p:cNvSpPr/>
            <p:nvPr/>
          </p:nvSpPr>
          <p:spPr bwMode="auto">
            <a:xfrm>
              <a:off x="10333036" y="4150098"/>
              <a:ext cx="108225" cy="102428"/>
            </a:xfrm>
            <a:custGeom>
              <a:avLst/>
              <a:gdLst>
                <a:gd name="T0" fmla="*/ 21 w 21"/>
                <a:gd name="T1" fmla="*/ 0 h 20"/>
                <a:gd name="T2" fmla="*/ 17 w 21"/>
                <a:gd name="T3" fmla="*/ 4 h 20"/>
                <a:gd name="T4" fmla="*/ 0 w 21"/>
                <a:gd name="T5" fmla="*/ 18 h 20"/>
                <a:gd name="T6" fmla="*/ 1 w 21"/>
                <a:gd name="T7" fmla="*/ 19 h 20"/>
                <a:gd name="T8" fmla="*/ 2 w 21"/>
                <a:gd name="T9" fmla="*/ 20 h 20"/>
                <a:gd name="T10" fmla="*/ 20 w 21"/>
                <a:gd name="T11" fmla="*/ 3 h 20"/>
                <a:gd name="T12" fmla="*/ 21 w 21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0"/>
                  </a:moveTo>
                  <a:cubicBezTo>
                    <a:pt x="20" y="2"/>
                    <a:pt x="19" y="3"/>
                    <a:pt x="17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1" y="1"/>
                    <a:pt x="21" y="0"/>
                  </a:cubicBezTo>
                </a:path>
              </a:pathLst>
            </a:custGeom>
            <a:solidFill>
              <a:srgbClr val="5F4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8" name="Freeform 125"/>
            <p:cNvSpPr/>
            <p:nvPr/>
          </p:nvSpPr>
          <p:spPr bwMode="auto">
            <a:xfrm>
              <a:off x="10246070" y="4036075"/>
              <a:ext cx="210652" cy="206788"/>
            </a:xfrm>
            <a:custGeom>
              <a:avLst/>
              <a:gdLst>
                <a:gd name="T0" fmla="*/ 16 w 41"/>
                <a:gd name="T1" fmla="*/ 40 h 40"/>
                <a:gd name="T2" fmla="*/ 0 w 41"/>
                <a:gd name="T3" fmla="*/ 18 h 40"/>
                <a:gd name="T4" fmla="*/ 17 w 41"/>
                <a:gd name="T5" fmla="*/ 5 h 40"/>
                <a:gd name="T6" fmla="*/ 36 w 41"/>
                <a:gd name="T7" fmla="*/ 7 h 40"/>
                <a:gd name="T8" fmla="*/ 34 w 41"/>
                <a:gd name="T9" fmla="*/ 26 h 40"/>
                <a:gd name="T10" fmla="*/ 16 w 41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0">
                  <a:moveTo>
                    <a:pt x="16" y="4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3" y="0"/>
                    <a:pt x="32" y="1"/>
                    <a:pt x="36" y="7"/>
                  </a:cubicBezTo>
                  <a:cubicBezTo>
                    <a:pt x="41" y="13"/>
                    <a:pt x="40" y="22"/>
                    <a:pt x="34" y="26"/>
                  </a:cubicBezTo>
                  <a:cubicBezTo>
                    <a:pt x="16" y="40"/>
                    <a:pt x="16" y="40"/>
                    <a:pt x="16" y="4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9" name="Freeform 127"/>
            <p:cNvSpPr>
              <a:spLocks noEditPoints="1"/>
            </p:cNvSpPr>
            <p:nvPr/>
          </p:nvSpPr>
          <p:spPr bwMode="auto">
            <a:xfrm>
              <a:off x="10112721" y="4171357"/>
              <a:ext cx="231911" cy="247372"/>
            </a:xfrm>
            <a:custGeom>
              <a:avLst/>
              <a:gdLst>
                <a:gd name="T0" fmla="*/ 40 w 45"/>
                <a:gd name="T1" fmla="*/ 11 h 48"/>
                <a:gd name="T2" fmla="*/ 40 w 45"/>
                <a:gd name="T3" fmla="*/ 11 h 48"/>
                <a:gd name="T4" fmla="*/ 40 w 45"/>
                <a:gd name="T5" fmla="*/ 11 h 48"/>
                <a:gd name="T6" fmla="*/ 8 w 45"/>
                <a:gd name="T7" fmla="*/ 37 h 48"/>
                <a:gd name="T8" fmla="*/ 3 w 45"/>
                <a:gd name="T9" fmla="*/ 40 h 48"/>
                <a:gd name="T10" fmla="*/ 0 w 45"/>
                <a:gd name="T11" fmla="*/ 48 h 48"/>
                <a:gd name="T12" fmla="*/ 12 w 45"/>
                <a:gd name="T13" fmla="*/ 42 h 48"/>
                <a:gd name="T14" fmla="*/ 45 w 45"/>
                <a:gd name="T15" fmla="*/ 16 h 48"/>
                <a:gd name="T16" fmla="*/ 44 w 45"/>
                <a:gd name="T17" fmla="*/ 15 h 48"/>
                <a:gd name="T18" fmla="*/ 43 w 45"/>
                <a:gd name="T19" fmla="*/ 14 h 48"/>
                <a:gd name="T20" fmla="*/ 42 w 45"/>
                <a:gd name="T21" fmla="*/ 14 h 48"/>
                <a:gd name="T22" fmla="*/ 40 w 45"/>
                <a:gd name="T23" fmla="*/ 11 h 48"/>
                <a:gd name="T24" fmla="*/ 32 w 45"/>
                <a:gd name="T25" fmla="*/ 0 h 48"/>
                <a:gd name="T26" fmla="*/ 32 w 45"/>
                <a:gd name="T27" fmla="*/ 0 h 48"/>
                <a:gd name="T28" fmla="*/ 37 w 45"/>
                <a:gd name="T29" fmla="*/ 7 h 48"/>
                <a:gd name="T30" fmla="*/ 37 w 45"/>
                <a:gd name="T31" fmla="*/ 7 h 48"/>
                <a:gd name="T32" fmla="*/ 39 w 45"/>
                <a:gd name="T33" fmla="*/ 9 h 48"/>
                <a:gd name="T34" fmla="*/ 32 w 45"/>
                <a:gd name="T3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48"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3"/>
                    <a:pt x="1" y="45"/>
                    <a:pt x="0" y="48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5F4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0" name="Freeform 128"/>
            <p:cNvSpPr/>
            <p:nvPr/>
          </p:nvSpPr>
          <p:spPr bwMode="auto">
            <a:xfrm>
              <a:off x="10333036" y="4242863"/>
              <a:ext cx="5798" cy="579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4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1" name="Freeform 129"/>
            <p:cNvSpPr/>
            <p:nvPr/>
          </p:nvSpPr>
          <p:spPr bwMode="auto">
            <a:xfrm>
              <a:off x="10333036" y="4242863"/>
              <a:ext cx="5798" cy="579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2" name="Freeform 130"/>
            <p:cNvSpPr/>
            <p:nvPr/>
          </p:nvSpPr>
          <p:spPr bwMode="auto">
            <a:xfrm>
              <a:off x="10276991" y="4171357"/>
              <a:ext cx="56045" cy="71506"/>
            </a:xfrm>
            <a:custGeom>
              <a:avLst/>
              <a:gdLst>
                <a:gd name="T0" fmla="*/ 0 w 29"/>
                <a:gd name="T1" fmla="*/ 0 h 37"/>
                <a:gd name="T2" fmla="*/ 0 w 29"/>
                <a:gd name="T3" fmla="*/ 0 h 37"/>
                <a:gd name="T4" fmla="*/ 0 w 29"/>
                <a:gd name="T5" fmla="*/ 0 h 37"/>
                <a:gd name="T6" fmla="*/ 19 w 29"/>
                <a:gd name="T7" fmla="*/ 24 h 37"/>
                <a:gd name="T8" fmla="*/ 21 w 29"/>
                <a:gd name="T9" fmla="*/ 29 h 37"/>
                <a:gd name="T10" fmla="*/ 27 w 29"/>
                <a:gd name="T11" fmla="*/ 37 h 37"/>
                <a:gd name="T12" fmla="*/ 29 w 29"/>
                <a:gd name="T13" fmla="*/ 37 h 37"/>
                <a:gd name="T14" fmla="*/ 29 w 29"/>
                <a:gd name="T15" fmla="*/ 37 h 37"/>
                <a:gd name="T16" fmla="*/ 0 w 2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24"/>
                  </a:lnTo>
                  <a:lnTo>
                    <a:pt x="21" y="29"/>
                  </a:lnTo>
                  <a:lnTo>
                    <a:pt x="27" y="37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4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" name="Freeform 131"/>
            <p:cNvSpPr/>
            <p:nvPr/>
          </p:nvSpPr>
          <p:spPr bwMode="auto">
            <a:xfrm>
              <a:off x="10276991" y="4171357"/>
              <a:ext cx="56045" cy="71506"/>
            </a:xfrm>
            <a:custGeom>
              <a:avLst/>
              <a:gdLst>
                <a:gd name="T0" fmla="*/ 0 w 29"/>
                <a:gd name="T1" fmla="*/ 0 h 37"/>
                <a:gd name="T2" fmla="*/ 0 w 29"/>
                <a:gd name="T3" fmla="*/ 0 h 37"/>
                <a:gd name="T4" fmla="*/ 0 w 29"/>
                <a:gd name="T5" fmla="*/ 0 h 37"/>
                <a:gd name="T6" fmla="*/ 19 w 29"/>
                <a:gd name="T7" fmla="*/ 24 h 37"/>
                <a:gd name="T8" fmla="*/ 21 w 29"/>
                <a:gd name="T9" fmla="*/ 29 h 37"/>
                <a:gd name="T10" fmla="*/ 27 w 29"/>
                <a:gd name="T11" fmla="*/ 37 h 37"/>
                <a:gd name="T12" fmla="*/ 29 w 29"/>
                <a:gd name="T13" fmla="*/ 37 h 37"/>
                <a:gd name="T14" fmla="*/ 29 w 29"/>
                <a:gd name="T15" fmla="*/ 37 h 37"/>
                <a:gd name="T16" fmla="*/ 0 w 2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24"/>
                  </a:lnTo>
                  <a:lnTo>
                    <a:pt x="21" y="29"/>
                  </a:lnTo>
                  <a:lnTo>
                    <a:pt x="27" y="37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" name="Freeform 132"/>
            <p:cNvSpPr/>
            <p:nvPr/>
          </p:nvSpPr>
          <p:spPr bwMode="auto">
            <a:xfrm>
              <a:off x="9730069" y="4144301"/>
              <a:ext cx="587507" cy="345935"/>
            </a:xfrm>
            <a:custGeom>
              <a:avLst/>
              <a:gdLst>
                <a:gd name="T0" fmla="*/ 29 w 114"/>
                <a:gd name="T1" fmla="*/ 67 h 67"/>
                <a:gd name="T2" fmla="*/ 82 w 114"/>
                <a:gd name="T3" fmla="*/ 42 h 67"/>
                <a:gd name="T4" fmla="*/ 114 w 114"/>
                <a:gd name="T5" fmla="*/ 16 h 67"/>
                <a:gd name="T6" fmla="*/ 102 w 114"/>
                <a:gd name="T7" fmla="*/ 0 h 67"/>
                <a:gd name="T8" fmla="*/ 75 w 114"/>
                <a:gd name="T9" fmla="*/ 29 h 67"/>
                <a:gd name="T10" fmla="*/ 28 w 114"/>
                <a:gd name="T11" fmla="*/ 59 h 67"/>
                <a:gd name="T12" fmla="*/ 29 w 114"/>
                <a:gd name="T13" fmla="*/ 61 h 67"/>
                <a:gd name="T14" fmla="*/ 20 w 114"/>
                <a:gd name="T15" fmla="*/ 62 h 67"/>
                <a:gd name="T16" fmla="*/ 16 w 114"/>
                <a:gd name="T17" fmla="*/ 62 h 67"/>
                <a:gd name="T18" fmla="*/ 0 w 114"/>
                <a:gd name="T19" fmla="*/ 65 h 67"/>
                <a:gd name="T20" fmla="*/ 19 w 114"/>
                <a:gd name="T21" fmla="*/ 67 h 67"/>
                <a:gd name="T22" fmla="*/ 29 w 114"/>
                <a:gd name="T2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67">
                  <a:moveTo>
                    <a:pt x="29" y="67"/>
                  </a:moveTo>
                  <a:cubicBezTo>
                    <a:pt x="82" y="42"/>
                    <a:pt x="82" y="42"/>
                    <a:pt x="82" y="4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2"/>
                    <a:pt x="18" y="62"/>
                    <a:pt x="16" y="62"/>
                  </a:cubicBezTo>
                  <a:cubicBezTo>
                    <a:pt x="11" y="62"/>
                    <a:pt x="4" y="61"/>
                    <a:pt x="0" y="65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9" y="67"/>
                    <a:pt x="29" y="67"/>
                    <a:pt x="29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5" name="Freeform 133"/>
            <p:cNvSpPr/>
            <p:nvPr/>
          </p:nvSpPr>
          <p:spPr bwMode="auto">
            <a:xfrm>
              <a:off x="10302115" y="4206144"/>
              <a:ext cx="15461" cy="21259"/>
            </a:xfrm>
            <a:custGeom>
              <a:avLst/>
              <a:gdLst>
                <a:gd name="T0" fmla="*/ 0 w 8"/>
                <a:gd name="T1" fmla="*/ 0 h 11"/>
                <a:gd name="T2" fmla="*/ 0 w 8"/>
                <a:gd name="T3" fmla="*/ 0 h 11"/>
                <a:gd name="T4" fmla="*/ 8 w 8"/>
                <a:gd name="T5" fmla="*/ 11 h 11"/>
                <a:gd name="T6" fmla="*/ 8 w 8"/>
                <a:gd name="T7" fmla="*/ 11 h 11"/>
                <a:gd name="T8" fmla="*/ 6 w 8"/>
                <a:gd name="T9" fmla="*/ 6 h 11"/>
                <a:gd name="T10" fmla="*/ 0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0" y="0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4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" name="Freeform 134"/>
            <p:cNvSpPr/>
            <p:nvPr/>
          </p:nvSpPr>
          <p:spPr bwMode="auto">
            <a:xfrm>
              <a:off x="10302115" y="4206144"/>
              <a:ext cx="15461" cy="21259"/>
            </a:xfrm>
            <a:custGeom>
              <a:avLst/>
              <a:gdLst>
                <a:gd name="T0" fmla="*/ 0 w 8"/>
                <a:gd name="T1" fmla="*/ 0 h 11"/>
                <a:gd name="T2" fmla="*/ 0 w 8"/>
                <a:gd name="T3" fmla="*/ 0 h 11"/>
                <a:gd name="T4" fmla="*/ 8 w 8"/>
                <a:gd name="T5" fmla="*/ 11 h 11"/>
                <a:gd name="T6" fmla="*/ 8 w 8"/>
                <a:gd name="T7" fmla="*/ 11 h 11"/>
                <a:gd name="T8" fmla="*/ 6 w 8"/>
                <a:gd name="T9" fmla="*/ 6 h 11"/>
                <a:gd name="T10" fmla="*/ 0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0" y="0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7" name="Freeform 135"/>
            <p:cNvSpPr/>
            <p:nvPr/>
          </p:nvSpPr>
          <p:spPr bwMode="auto">
            <a:xfrm>
              <a:off x="10313711" y="4217739"/>
              <a:ext cx="3865" cy="9663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5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4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8" name="Freeform 136"/>
            <p:cNvSpPr/>
            <p:nvPr/>
          </p:nvSpPr>
          <p:spPr bwMode="auto">
            <a:xfrm>
              <a:off x="10313711" y="4217739"/>
              <a:ext cx="3865" cy="9663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5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9" name="Freeform 137"/>
            <p:cNvSpPr/>
            <p:nvPr/>
          </p:nvSpPr>
          <p:spPr bwMode="auto">
            <a:xfrm>
              <a:off x="9730069" y="4206144"/>
              <a:ext cx="587507" cy="284092"/>
            </a:xfrm>
            <a:custGeom>
              <a:avLst/>
              <a:gdLst>
                <a:gd name="T0" fmla="*/ 111 w 114"/>
                <a:gd name="T1" fmla="*/ 0 h 55"/>
                <a:gd name="T2" fmla="*/ 79 w 114"/>
                <a:gd name="T3" fmla="*/ 26 h 55"/>
                <a:gd name="T4" fmla="*/ 25 w 114"/>
                <a:gd name="T5" fmla="*/ 53 h 55"/>
                <a:gd name="T6" fmla="*/ 11 w 114"/>
                <a:gd name="T7" fmla="*/ 52 h 55"/>
                <a:gd name="T8" fmla="*/ 6 w 114"/>
                <a:gd name="T9" fmla="*/ 50 h 55"/>
                <a:gd name="T10" fmla="*/ 0 w 114"/>
                <a:gd name="T11" fmla="*/ 53 h 55"/>
                <a:gd name="T12" fmla="*/ 19 w 114"/>
                <a:gd name="T13" fmla="*/ 55 h 55"/>
                <a:gd name="T14" fmla="*/ 29 w 114"/>
                <a:gd name="T15" fmla="*/ 55 h 55"/>
                <a:gd name="T16" fmla="*/ 82 w 114"/>
                <a:gd name="T17" fmla="*/ 30 h 55"/>
                <a:gd name="T18" fmla="*/ 114 w 114"/>
                <a:gd name="T19" fmla="*/ 4 h 55"/>
                <a:gd name="T20" fmla="*/ 111 w 11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5">
                  <a:moveTo>
                    <a:pt x="111" y="0"/>
                  </a:moveTo>
                  <a:cubicBezTo>
                    <a:pt x="79" y="26"/>
                    <a:pt x="79" y="26"/>
                    <a:pt x="79" y="26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1"/>
                    <a:pt x="2" y="52"/>
                    <a:pt x="0" y="53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0" name="Freeform 138"/>
            <p:cNvSpPr/>
            <p:nvPr/>
          </p:nvSpPr>
          <p:spPr bwMode="auto">
            <a:xfrm>
              <a:off x="10035418" y="4552079"/>
              <a:ext cx="488945" cy="991422"/>
            </a:xfrm>
            <a:custGeom>
              <a:avLst/>
              <a:gdLst>
                <a:gd name="T0" fmla="*/ 61 w 95"/>
                <a:gd name="T1" fmla="*/ 0 h 192"/>
                <a:gd name="T2" fmla="*/ 61 w 95"/>
                <a:gd name="T3" fmla="*/ 27 h 192"/>
                <a:gd name="T4" fmla="*/ 53 w 95"/>
                <a:gd name="T5" fmla="*/ 44 h 192"/>
                <a:gd name="T6" fmla="*/ 58 w 95"/>
                <a:gd name="T7" fmla="*/ 96 h 192"/>
                <a:gd name="T8" fmla="*/ 95 w 95"/>
                <a:gd name="T9" fmla="*/ 186 h 192"/>
                <a:gd name="T10" fmla="*/ 75 w 95"/>
                <a:gd name="T11" fmla="*/ 192 h 192"/>
                <a:gd name="T12" fmla="*/ 48 w 95"/>
                <a:gd name="T13" fmla="*/ 145 h 192"/>
                <a:gd name="T14" fmla="*/ 32 w 95"/>
                <a:gd name="T15" fmla="*/ 114 h 192"/>
                <a:gd name="T16" fmla="*/ 0 w 95"/>
                <a:gd name="T17" fmla="*/ 24 h 192"/>
                <a:gd name="T18" fmla="*/ 5 w 95"/>
                <a:gd name="T19" fmla="*/ 0 h 192"/>
                <a:gd name="T20" fmla="*/ 61 w 95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92">
                  <a:moveTo>
                    <a:pt x="61" y="0"/>
                  </a:moveTo>
                  <a:cubicBezTo>
                    <a:pt x="61" y="0"/>
                    <a:pt x="65" y="16"/>
                    <a:pt x="61" y="27"/>
                  </a:cubicBezTo>
                  <a:cubicBezTo>
                    <a:pt x="58" y="38"/>
                    <a:pt x="53" y="44"/>
                    <a:pt x="53" y="44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32" y="114"/>
                    <a:pt x="32" y="114"/>
                    <a:pt x="32" y="11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1" name="Freeform 140"/>
            <p:cNvSpPr/>
            <p:nvPr/>
          </p:nvSpPr>
          <p:spPr bwMode="auto">
            <a:xfrm>
              <a:off x="10447059" y="5321252"/>
              <a:ext cx="77304" cy="191327"/>
            </a:xfrm>
            <a:custGeom>
              <a:avLst/>
              <a:gdLst>
                <a:gd name="T0" fmla="*/ 0 w 40"/>
                <a:gd name="T1" fmla="*/ 0 h 99"/>
                <a:gd name="T2" fmla="*/ 0 w 40"/>
                <a:gd name="T3" fmla="*/ 0 h 99"/>
                <a:gd name="T4" fmla="*/ 40 w 40"/>
                <a:gd name="T5" fmla="*/ 99 h 99"/>
                <a:gd name="T6" fmla="*/ 0 w 40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99">
                  <a:moveTo>
                    <a:pt x="0" y="0"/>
                  </a:moveTo>
                  <a:lnTo>
                    <a:pt x="0" y="0"/>
                  </a:lnTo>
                  <a:lnTo>
                    <a:pt x="4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2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2" name="Freeform 141"/>
            <p:cNvSpPr/>
            <p:nvPr/>
          </p:nvSpPr>
          <p:spPr bwMode="auto">
            <a:xfrm>
              <a:off x="10447059" y="5321252"/>
              <a:ext cx="77304" cy="191327"/>
            </a:xfrm>
            <a:custGeom>
              <a:avLst/>
              <a:gdLst>
                <a:gd name="T0" fmla="*/ 0 w 40"/>
                <a:gd name="T1" fmla="*/ 0 h 99"/>
                <a:gd name="T2" fmla="*/ 0 w 40"/>
                <a:gd name="T3" fmla="*/ 0 h 99"/>
                <a:gd name="T4" fmla="*/ 40 w 40"/>
                <a:gd name="T5" fmla="*/ 99 h 99"/>
                <a:gd name="T6" fmla="*/ 0 w 40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99">
                  <a:moveTo>
                    <a:pt x="0" y="0"/>
                  </a:moveTo>
                  <a:lnTo>
                    <a:pt x="0" y="0"/>
                  </a:lnTo>
                  <a:lnTo>
                    <a:pt x="40" y="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3" name="Freeform 143"/>
            <p:cNvSpPr/>
            <p:nvPr/>
          </p:nvSpPr>
          <p:spPr bwMode="auto">
            <a:xfrm>
              <a:off x="10493441" y="5512579"/>
              <a:ext cx="30921" cy="5798"/>
            </a:xfrm>
            <a:custGeom>
              <a:avLst/>
              <a:gdLst>
                <a:gd name="T0" fmla="*/ 16 w 16"/>
                <a:gd name="T1" fmla="*/ 0 h 3"/>
                <a:gd name="T2" fmla="*/ 0 w 16"/>
                <a:gd name="T3" fmla="*/ 3 h 3"/>
                <a:gd name="T4" fmla="*/ 0 w 16"/>
                <a:gd name="T5" fmla="*/ 3 h 3"/>
                <a:gd name="T6" fmla="*/ 16 w 1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6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5D2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4" name="Freeform 144"/>
            <p:cNvSpPr/>
            <p:nvPr/>
          </p:nvSpPr>
          <p:spPr bwMode="auto">
            <a:xfrm>
              <a:off x="10493441" y="5512579"/>
              <a:ext cx="30921" cy="5798"/>
            </a:xfrm>
            <a:custGeom>
              <a:avLst/>
              <a:gdLst>
                <a:gd name="T0" fmla="*/ 16 w 16"/>
                <a:gd name="T1" fmla="*/ 0 h 3"/>
                <a:gd name="T2" fmla="*/ 0 w 16"/>
                <a:gd name="T3" fmla="*/ 3 h 3"/>
                <a:gd name="T4" fmla="*/ 0 w 16"/>
                <a:gd name="T5" fmla="*/ 3 h 3"/>
                <a:gd name="T6" fmla="*/ 16 w 1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6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5" name="Freeform 145"/>
            <p:cNvSpPr/>
            <p:nvPr/>
          </p:nvSpPr>
          <p:spPr bwMode="auto">
            <a:xfrm>
              <a:off x="10060541" y="4552079"/>
              <a:ext cx="463821" cy="966299"/>
            </a:xfrm>
            <a:custGeom>
              <a:avLst/>
              <a:gdLst>
                <a:gd name="T0" fmla="*/ 56 w 90"/>
                <a:gd name="T1" fmla="*/ 0 h 187"/>
                <a:gd name="T2" fmla="*/ 0 w 90"/>
                <a:gd name="T3" fmla="*/ 0 h 187"/>
                <a:gd name="T4" fmla="*/ 0 w 90"/>
                <a:gd name="T5" fmla="*/ 2 h 187"/>
                <a:gd name="T6" fmla="*/ 50 w 90"/>
                <a:gd name="T7" fmla="*/ 2 h 187"/>
                <a:gd name="T8" fmla="*/ 50 w 90"/>
                <a:gd name="T9" fmla="*/ 29 h 187"/>
                <a:gd name="T10" fmla="*/ 42 w 90"/>
                <a:gd name="T11" fmla="*/ 46 h 187"/>
                <a:gd name="T12" fmla="*/ 47 w 90"/>
                <a:gd name="T13" fmla="*/ 98 h 187"/>
                <a:gd name="T14" fmla="*/ 84 w 90"/>
                <a:gd name="T15" fmla="*/ 187 h 187"/>
                <a:gd name="T16" fmla="*/ 90 w 90"/>
                <a:gd name="T17" fmla="*/ 186 h 187"/>
                <a:gd name="T18" fmla="*/ 75 w 90"/>
                <a:gd name="T19" fmla="*/ 149 h 187"/>
                <a:gd name="T20" fmla="*/ 53 w 90"/>
                <a:gd name="T21" fmla="*/ 96 h 187"/>
                <a:gd name="T22" fmla="*/ 48 w 90"/>
                <a:gd name="T23" fmla="*/ 44 h 187"/>
                <a:gd name="T24" fmla="*/ 48 w 90"/>
                <a:gd name="T25" fmla="*/ 44 h 187"/>
                <a:gd name="T26" fmla="*/ 56 w 90"/>
                <a:gd name="T27" fmla="*/ 27 h 187"/>
                <a:gd name="T28" fmla="*/ 58 w 90"/>
                <a:gd name="T29" fmla="*/ 15 h 187"/>
                <a:gd name="T30" fmla="*/ 56 w 90"/>
                <a:gd name="T3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187">
                  <a:moveTo>
                    <a:pt x="5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4" y="18"/>
                    <a:pt x="50" y="29"/>
                  </a:cubicBezTo>
                  <a:cubicBezTo>
                    <a:pt x="47" y="40"/>
                    <a:pt x="42" y="46"/>
                    <a:pt x="42" y="46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53" y="38"/>
                    <a:pt x="56" y="27"/>
                  </a:cubicBezTo>
                  <a:cubicBezTo>
                    <a:pt x="57" y="23"/>
                    <a:pt x="58" y="19"/>
                    <a:pt x="58" y="15"/>
                  </a:cubicBezTo>
                  <a:cubicBezTo>
                    <a:pt x="58" y="7"/>
                    <a:pt x="56" y="0"/>
                    <a:pt x="56" y="0"/>
                  </a:cubicBezTo>
                </a:path>
              </a:pathLst>
            </a:custGeom>
            <a:solidFill>
              <a:srgbClr val="4D3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6" name="Freeform 146"/>
            <p:cNvSpPr/>
            <p:nvPr/>
          </p:nvSpPr>
          <p:spPr bwMode="auto">
            <a:xfrm>
              <a:off x="10255733" y="3597376"/>
              <a:ext cx="243506" cy="268631"/>
            </a:xfrm>
            <a:custGeom>
              <a:avLst/>
              <a:gdLst>
                <a:gd name="T0" fmla="*/ 47 w 47"/>
                <a:gd name="T1" fmla="*/ 52 h 52"/>
                <a:gd name="T2" fmla="*/ 16 w 47"/>
                <a:gd name="T3" fmla="*/ 52 h 52"/>
                <a:gd name="T4" fmla="*/ 8 w 47"/>
                <a:gd name="T5" fmla="*/ 44 h 52"/>
                <a:gd name="T6" fmla="*/ 8 w 47"/>
                <a:gd name="T7" fmla="*/ 33 h 52"/>
                <a:gd name="T8" fmla="*/ 1 w 47"/>
                <a:gd name="T9" fmla="*/ 33 h 52"/>
                <a:gd name="T10" fmla="*/ 11 w 47"/>
                <a:gd name="T11" fmla="*/ 10 h 52"/>
                <a:gd name="T12" fmla="*/ 8 w 47"/>
                <a:gd name="T13" fmla="*/ 0 h 52"/>
                <a:gd name="T14" fmla="*/ 47 w 47"/>
                <a:gd name="T15" fmla="*/ 0 h 52"/>
                <a:gd name="T16" fmla="*/ 47 w 4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52">
                  <a:moveTo>
                    <a:pt x="47" y="52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2" y="52"/>
                    <a:pt x="8" y="48"/>
                    <a:pt x="8" y="4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23"/>
                    <a:pt x="9" y="16"/>
                    <a:pt x="11" y="10"/>
                  </a:cubicBezTo>
                  <a:cubicBezTo>
                    <a:pt x="14" y="2"/>
                    <a:pt x="8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52"/>
                    <a:pt x="47" y="52"/>
                    <a:pt x="47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7" name="Rectangle 147"/>
            <p:cNvSpPr>
              <a:spLocks noChangeArrowheads="1"/>
            </p:cNvSpPr>
            <p:nvPr/>
          </p:nvSpPr>
          <p:spPr bwMode="auto">
            <a:xfrm>
              <a:off x="10050878" y="4536618"/>
              <a:ext cx="313079" cy="42517"/>
            </a:xfrm>
            <a:prstGeom prst="rect">
              <a:avLst/>
            </a:pr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8" name="Freeform 148"/>
            <p:cNvSpPr/>
            <p:nvPr/>
          </p:nvSpPr>
          <p:spPr bwMode="auto">
            <a:xfrm>
              <a:off x="9828631" y="4418729"/>
              <a:ext cx="65708" cy="61843"/>
            </a:xfrm>
            <a:custGeom>
              <a:avLst/>
              <a:gdLst>
                <a:gd name="T0" fmla="*/ 8 w 13"/>
                <a:gd name="T1" fmla="*/ 11 h 12"/>
                <a:gd name="T2" fmla="*/ 1 w 13"/>
                <a:gd name="T3" fmla="*/ 5 h 12"/>
                <a:gd name="T4" fmla="*/ 0 w 13"/>
                <a:gd name="T5" fmla="*/ 2 h 12"/>
                <a:gd name="T6" fmla="*/ 3 w 13"/>
                <a:gd name="T7" fmla="*/ 1 h 12"/>
                <a:gd name="T8" fmla="*/ 12 w 13"/>
                <a:gd name="T9" fmla="*/ 5 h 12"/>
                <a:gd name="T10" fmla="*/ 13 w 13"/>
                <a:gd name="T11" fmla="*/ 8 h 12"/>
                <a:gd name="T12" fmla="*/ 8 w 13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8" y="1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6"/>
                    <a:pt x="13" y="7"/>
                    <a:pt x="13" y="8"/>
                  </a:cubicBezTo>
                  <a:cubicBezTo>
                    <a:pt x="12" y="9"/>
                    <a:pt x="9" y="12"/>
                    <a:pt x="8" y="11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9" name="Freeform 149"/>
            <p:cNvSpPr/>
            <p:nvPr/>
          </p:nvSpPr>
          <p:spPr bwMode="auto">
            <a:xfrm>
              <a:off x="9643102" y="5574422"/>
              <a:ext cx="345933" cy="119821"/>
            </a:xfrm>
            <a:custGeom>
              <a:avLst/>
              <a:gdLst>
                <a:gd name="T0" fmla="*/ 67 w 67"/>
                <a:gd name="T1" fmla="*/ 0 h 23"/>
                <a:gd name="T2" fmla="*/ 48 w 67"/>
                <a:gd name="T3" fmla="*/ 0 h 23"/>
                <a:gd name="T4" fmla="*/ 40 w 67"/>
                <a:gd name="T5" fmla="*/ 8 h 23"/>
                <a:gd name="T6" fmla="*/ 24 w 67"/>
                <a:gd name="T7" fmla="*/ 8 h 23"/>
                <a:gd name="T8" fmla="*/ 0 w 67"/>
                <a:gd name="T9" fmla="*/ 23 h 23"/>
                <a:gd name="T10" fmla="*/ 67 w 67"/>
                <a:gd name="T11" fmla="*/ 23 h 23"/>
                <a:gd name="T12" fmla="*/ 67 w 67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3">
                  <a:moveTo>
                    <a:pt x="67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4" y="8"/>
                    <a:pt x="5" y="14"/>
                    <a:pt x="0" y="23"/>
                  </a:cubicBezTo>
                  <a:cubicBezTo>
                    <a:pt x="67" y="23"/>
                    <a:pt x="67" y="23"/>
                    <a:pt x="67" y="2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5DD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0" name="Oval 150"/>
            <p:cNvSpPr>
              <a:spLocks noChangeArrowheads="1"/>
            </p:cNvSpPr>
            <p:nvPr/>
          </p:nvSpPr>
          <p:spPr bwMode="auto">
            <a:xfrm>
              <a:off x="9905934" y="5605344"/>
              <a:ext cx="61843" cy="579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1" name="Rectangle 151"/>
            <p:cNvSpPr>
              <a:spLocks noChangeArrowheads="1"/>
            </p:cNvSpPr>
            <p:nvPr/>
          </p:nvSpPr>
          <p:spPr bwMode="auto">
            <a:xfrm>
              <a:off x="9631506" y="5694243"/>
              <a:ext cx="367192" cy="30922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2" name="Freeform 152"/>
            <p:cNvSpPr/>
            <p:nvPr/>
          </p:nvSpPr>
          <p:spPr bwMode="auto">
            <a:xfrm>
              <a:off x="10251868" y="5528040"/>
              <a:ext cx="318877" cy="170069"/>
            </a:xfrm>
            <a:custGeom>
              <a:avLst/>
              <a:gdLst>
                <a:gd name="T0" fmla="*/ 53 w 62"/>
                <a:gd name="T1" fmla="*/ 0 h 33"/>
                <a:gd name="T2" fmla="*/ 35 w 62"/>
                <a:gd name="T3" fmla="*/ 7 h 33"/>
                <a:gd name="T4" fmla="*/ 32 w 62"/>
                <a:gd name="T5" fmla="*/ 18 h 33"/>
                <a:gd name="T6" fmla="*/ 13 w 62"/>
                <a:gd name="T7" fmla="*/ 18 h 33"/>
                <a:gd name="T8" fmla="*/ 0 w 62"/>
                <a:gd name="T9" fmla="*/ 33 h 33"/>
                <a:gd name="T10" fmla="*/ 35 w 62"/>
                <a:gd name="T11" fmla="*/ 33 h 33"/>
                <a:gd name="T12" fmla="*/ 62 w 62"/>
                <a:gd name="T13" fmla="*/ 21 h 33"/>
                <a:gd name="T14" fmla="*/ 53 w 62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33">
                  <a:moveTo>
                    <a:pt x="53" y="0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4" y="22"/>
                    <a:pt x="1" y="22"/>
                    <a:pt x="0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62" y="21"/>
                    <a:pt x="62" y="21"/>
                    <a:pt x="62" y="2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5DD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3" name="Freeform 153"/>
            <p:cNvSpPr/>
            <p:nvPr/>
          </p:nvSpPr>
          <p:spPr bwMode="auto">
            <a:xfrm>
              <a:off x="10468318" y="5570557"/>
              <a:ext cx="65708" cy="65708"/>
            </a:xfrm>
            <a:custGeom>
              <a:avLst/>
              <a:gdLst>
                <a:gd name="T0" fmla="*/ 12 w 13"/>
                <a:gd name="T1" fmla="*/ 4 h 13"/>
                <a:gd name="T2" fmla="*/ 9 w 13"/>
                <a:gd name="T3" fmla="*/ 12 h 13"/>
                <a:gd name="T4" fmla="*/ 1 w 13"/>
                <a:gd name="T5" fmla="*/ 8 h 13"/>
                <a:gd name="T6" fmla="*/ 4 w 13"/>
                <a:gd name="T7" fmla="*/ 1 h 13"/>
                <a:gd name="T8" fmla="*/ 12 w 13"/>
                <a:gd name="T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2" y="4"/>
                  </a:moveTo>
                  <a:cubicBezTo>
                    <a:pt x="13" y="7"/>
                    <a:pt x="12" y="10"/>
                    <a:pt x="9" y="12"/>
                  </a:cubicBezTo>
                  <a:cubicBezTo>
                    <a:pt x="6" y="13"/>
                    <a:pt x="2" y="11"/>
                    <a:pt x="1" y="8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0" y="1"/>
                    <a:pt x="12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4" name="Rectangle 154"/>
            <p:cNvSpPr>
              <a:spLocks noChangeArrowheads="1"/>
            </p:cNvSpPr>
            <p:nvPr/>
          </p:nvSpPr>
          <p:spPr bwMode="auto">
            <a:xfrm>
              <a:off x="10246070" y="5694243"/>
              <a:ext cx="200989" cy="25124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" name="Freeform 155"/>
            <p:cNvSpPr/>
            <p:nvPr/>
          </p:nvSpPr>
          <p:spPr bwMode="auto">
            <a:xfrm>
              <a:off x="10437396" y="5636266"/>
              <a:ext cx="148809" cy="83102"/>
            </a:xfrm>
            <a:custGeom>
              <a:avLst/>
              <a:gdLst>
                <a:gd name="T0" fmla="*/ 77 w 77"/>
                <a:gd name="T1" fmla="*/ 14 h 43"/>
                <a:gd name="T2" fmla="*/ 5 w 77"/>
                <a:gd name="T3" fmla="*/ 43 h 43"/>
                <a:gd name="T4" fmla="*/ 0 w 77"/>
                <a:gd name="T5" fmla="*/ 30 h 43"/>
                <a:gd name="T6" fmla="*/ 72 w 77"/>
                <a:gd name="T7" fmla="*/ 0 h 43"/>
                <a:gd name="T8" fmla="*/ 77 w 77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3">
                  <a:moveTo>
                    <a:pt x="77" y="14"/>
                  </a:moveTo>
                  <a:lnTo>
                    <a:pt x="5" y="43"/>
                  </a:lnTo>
                  <a:lnTo>
                    <a:pt x="0" y="30"/>
                  </a:lnTo>
                  <a:lnTo>
                    <a:pt x="72" y="0"/>
                  </a:lnTo>
                  <a:lnTo>
                    <a:pt x="77" y="14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" name="Freeform 157"/>
            <p:cNvSpPr/>
            <p:nvPr/>
          </p:nvSpPr>
          <p:spPr bwMode="auto">
            <a:xfrm>
              <a:off x="10344632" y="3866007"/>
              <a:ext cx="102427" cy="46382"/>
            </a:xfrm>
            <a:custGeom>
              <a:avLst/>
              <a:gdLst>
                <a:gd name="T0" fmla="*/ 20 w 20"/>
                <a:gd name="T1" fmla="*/ 0 h 9"/>
                <a:gd name="T2" fmla="*/ 0 w 20"/>
                <a:gd name="T3" fmla="*/ 0 h 9"/>
                <a:gd name="T4" fmla="*/ 0 w 20"/>
                <a:gd name="T5" fmla="*/ 9 h 9"/>
                <a:gd name="T6" fmla="*/ 3 w 20"/>
                <a:gd name="T7" fmla="*/ 9 h 9"/>
                <a:gd name="T8" fmla="*/ 10 w 20"/>
                <a:gd name="T9" fmla="*/ 9 h 9"/>
                <a:gd name="T10" fmla="*/ 10 w 20"/>
                <a:gd name="T11" fmla="*/ 9 h 9"/>
                <a:gd name="T12" fmla="*/ 16 w 20"/>
                <a:gd name="T13" fmla="*/ 8 h 9"/>
                <a:gd name="T14" fmla="*/ 20 w 20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9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5" y="9"/>
                    <a:pt x="8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14" y="9"/>
                    <a:pt x="16" y="8"/>
                  </a:cubicBezTo>
                  <a:cubicBezTo>
                    <a:pt x="19" y="6"/>
                    <a:pt x="20" y="3"/>
                    <a:pt x="20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7" name="Freeform 158"/>
            <p:cNvSpPr/>
            <p:nvPr/>
          </p:nvSpPr>
          <p:spPr bwMode="auto">
            <a:xfrm>
              <a:off x="10298250" y="3597376"/>
              <a:ext cx="200989" cy="268631"/>
            </a:xfrm>
            <a:custGeom>
              <a:avLst/>
              <a:gdLst>
                <a:gd name="T0" fmla="*/ 39 w 39"/>
                <a:gd name="T1" fmla="*/ 0 h 52"/>
                <a:gd name="T2" fmla="*/ 0 w 39"/>
                <a:gd name="T3" fmla="*/ 0 h 52"/>
                <a:gd name="T4" fmla="*/ 4 w 39"/>
                <a:gd name="T5" fmla="*/ 9 h 52"/>
                <a:gd name="T6" fmla="*/ 8 w 39"/>
                <a:gd name="T7" fmla="*/ 10 h 52"/>
                <a:gd name="T8" fmla="*/ 11 w 39"/>
                <a:gd name="T9" fmla="*/ 9 h 52"/>
                <a:gd name="T10" fmla="*/ 12 w 39"/>
                <a:gd name="T11" fmla="*/ 9 h 52"/>
                <a:gd name="T12" fmla="*/ 15 w 39"/>
                <a:gd name="T13" fmla="*/ 10 h 52"/>
                <a:gd name="T14" fmla="*/ 21 w 39"/>
                <a:gd name="T15" fmla="*/ 17 h 52"/>
                <a:gd name="T16" fmla="*/ 23 w 39"/>
                <a:gd name="T17" fmla="*/ 29 h 52"/>
                <a:gd name="T18" fmla="*/ 23 w 39"/>
                <a:gd name="T19" fmla="*/ 41 h 52"/>
                <a:gd name="T20" fmla="*/ 21 w 39"/>
                <a:gd name="T21" fmla="*/ 42 h 52"/>
                <a:gd name="T22" fmla="*/ 16 w 39"/>
                <a:gd name="T23" fmla="*/ 41 h 52"/>
                <a:gd name="T24" fmla="*/ 1 w 39"/>
                <a:gd name="T25" fmla="*/ 35 h 52"/>
                <a:gd name="T26" fmla="*/ 1 w 39"/>
                <a:gd name="T27" fmla="*/ 35 h 52"/>
                <a:gd name="T28" fmla="*/ 0 w 39"/>
                <a:gd name="T29" fmla="*/ 36 h 52"/>
                <a:gd name="T30" fmla="*/ 0 w 39"/>
                <a:gd name="T31" fmla="*/ 44 h 52"/>
                <a:gd name="T32" fmla="*/ 8 w 39"/>
                <a:gd name="T33" fmla="*/ 52 h 52"/>
                <a:gd name="T34" fmla="*/ 9 w 39"/>
                <a:gd name="T35" fmla="*/ 52 h 52"/>
                <a:gd name="T36" fmla="*/ 29 w 39"/>
                <a:gd name="T37" fmla="*/ 52 h 52"/>
                <a:gd name="T38" fmla="*/ 28 w 39"/>
                <a:gd name="T39" fmla="*/ 46 h 52"/>
                <a:gd name="T40" fmla="*/ 28 w 39"/>
                <a:gd name="T41" fmla="*/ 36 h 52"/>
                <a:gd name="T42" fmla="*/ 30 w 39"/>
                <a:gd name="T43" fmla="*/ 30 h 52"/>
                <a:gd name="T44" fmla="*/ 32 w 39"/>
                <a:gd name="T45" fmla="*/ 30 h 52"/>
                <a:gd name="T46" fmla="*/ 37 w 39"/>
                <a:gd name="T47" fmla="*/ 35 h 52"/>
                <a:gd name="T48" fmla="*/ 36 w 39"/>
                <a:gd name="T49" fmla="*/ 48 h 52"/>
                <a:gd name="T50" fmla="*/ 34 w 39"/>
                <a:gd name="T51" fmla="*/ 52 h 52"/>
                <a:gd name="T52" fmla="*/ 39 w 39"/>
                <a:gd name="T53" fmla="*/ 52 h 52"/>
                <a:gd name="T54" fmla="*/ 39 w 39"/>
                <a:gd name="T5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" h="52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2"/>
                    <a:pt x="4" y="9"/>
                  </a:cubicBezTo>
                  <a:cubicBezTo>
                    <a:pt x="5" y="9"/>
                    <a:pt x="6" y="10"/>
                    <a:pt x="8" y="10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3" y="9"/>
                    <a:pt x="14" y="10"/>
                    <a:pt x="15" y="10"/>
                  </a:cubicBezTo>
                  <a:cubicBezTo>
                    <a:pt x="18" y="11"/>
                    <a:pt x="20" y="14"/>
                    <a:pt x="21" y="17"/>
                  </a:cubicBezTo>
                  <a:cubicBezTo>
                    <a:pt x="23" y="19"/>
                    <a:pt x="23" y="27"/>
                    <a:pt x="23" y="29"/>
                  </a:cubicBezTo>
                  <a:cubicBezTo>
                    <a:pt x="24" y="32"/>
                    <a:pt x="25" y="39"/>
                    <a:pt x="23" y="41"/>
                  </a:cubicBezTo>
                  <a:cubicBezTo>
                    <a:pt x="23" y="42"/>
                    <a:pt x="22" y="42"/>
                    <a:pt x="21" y="42"/>
                  </a:cubicBezTo>
                  <a:cubicBezTo>
                    <a:pt x="19" y="42"/>
                    <a:pt x="17" y="42"/>
                    <a:pt x="16" y="41"/>
                  </a:cubicBezTo>
                  <a:cubicBezTo>
                    <a:pt x="11" y="39"/>
                    <a:pt x="8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0"/>
                    <a:pt x="28" y="48"/>
                    <a:pt x="28" y="46"/>
                  </a:cubicBezTo>
                  <a:cubicBezTo>
                    <a:pt x="28" y="42"/>
                    <a:pt x="28" y="39"/>
                    <a:pt x="28" y="36"/>
                  </a:cubicBezTo>
                  <a:cubicBezTo>
                    <a:pt x="28" y="34"/>
                    <a:pt x="28" y="32"/>
                    <a:pt x="30" y="30"/>
                  </a:cubicBezTo>
                  <a:cubicBezTo>
                    <a:pt x="30" y="30"/>
                    <a:pt x="31" y="30"/>
                    <a:pt x="32" y="30"/>
                  </a:cubicBezTo>
                  <a:cubicBezTo>
                    <a:pt x="34" y="30"/>
                    <a:pt x="37" y="33"/>
                    <a:pt x="37" y="35"/>
                  </a:cubicBezTo>
                  <a:cubicBezTo>
                    <a:pt x="37" y="39"/>
                    <a:pt x="37" y="44"/>
                    <a:pt x="36" y="48"/>
                  </a:cubicBezTo>
                  <a:cubicBezTo>
                    <a:pt x="36" y="49"/>
                    <a:pt x="35" y="51"/>
                    <a:pt x="3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8" name="Freeform 159"/>
            <p:cNvSpPr/>
            <p:nvPr/>
          </p:nvSpPr>
          <p:spPr bwMode="auto">
            <a:xfrm>
              <a:off x="10251868" y="3535533"/>
              <a:ext cx="297619" cy="376856"/>
            </a:xfrm>
            <a:custGeom>
              <a:avLst/>
              <a:gdLst>
                <a:gd name="T0" fmla="*/ 9 w 58"/>
                <a:gd name="T1" fmla="*/ 45 h 73"/>
                <a:gd name="T2" fmla="*/ 24 w 58"/>
                <a:gd name="T3" fmla="*/ 51 h 73"/>
                <a:gd name="T4" fmla="*/ 30 w 58"/>
                <a:gd name="T5" fmla="*/ 50 h 73"/>
                <a:gd name="T6" fmla="*/ 30 w 58"/>
                <a:gd name="T7" fmla="*/ 39 h 73"/>
                <a:gd name="T8" fmla="*/ 28 w 58"/>
                <a:gd name="T9" fmla="*/ 28 h 73"/>
                <a:gd name="T10" fmla="*/ 23 w 58"/>
                <a:gd name="T11" fmla="*/ 20 h 73"/>
                <a:gd name="T12" fmla="*/ 19 w 58"/>
                <a:gd name="T13" fmla="*/ 19 h 73"/>
                <a:gd name="T14" fmla="*/ 4 w 58"/>
                <a:gd name="T15" fmla="*/ 14 h 73"/>
                <a:gd name="T16" fmla="*/ 2 w 58"/>
                <a:gd name="T17" fmla="*/ 11 h 73"/>
                <a:gd name="T18" fmla="*/ 0 w 58"/>
                <a:gd name="T19" fmla="*/ 2 h 73"/>
                <a:gd name="T20" fmla="*/ 0 w 58"/>
                <a:gd name="T21" fmla="*/ 1 h 73"/>
                <a:gd name="T22" fmla="*/ 4 w 58"/>
                <a:gd name="T23" fmla="*/ 2 h 73"/>
                <a:gd name="T24" fmla="*/ 19 w 58"/>
                <a:gd name="T25" fmla="*/ 6 h 73"/>
                <a:gd name="T26" fmla="*/ 31 w 58"/>
                <a:gd name="T27" fmla="*/ 2 h 73"/>
                <a:gd name="T28" fmla="*/ 43 w 58"/>
                <a:gd name="T29" fmla="*/ 9 h 73"/>
                <a:gd name="T30" fmla="*/ 47 w 58"/>
                <a:gd name="T31" fmla="*/ 9 h 73"/>
                <a:gd name="T32" fmla="*/ 55 w 58"/>
                <a:gd name="T33" fmla="*/ 12 h 73"/>
                <a:gd name="T34" fmla="*/ 57 w 58"/>
                <a:gd name="T35" fmla="*/ 23 h 73"/>
                <a:gd name="T36" fmla="*/ 56 w 58"/>
                <a:gd name="T37" fmla="*/ 34 h 73"/>
                <a:gd name="T38" fmla="*/ 55 w 58"/>
                <a:gd name="T39" fmla="*/ 50 h 73"/>
                <a:gd name="T40" fmla="*/ 54 w 58"/>
                <a:gd name="T41" fmla="*/ 55 h 73"/>
                <a:gd name="T42" fmla="*/ 52 w 58"/>
                <a:gd name="T43" fmla="*/ 62 h 73"/>
                <a:gd name="T44" fmla="*/ 50 w 58"/>
                <a:gd name="T45" fmla="*/ 65 h 73"/>
                <a:gd name="T46" fmla="*/ 42 w 58"/>
                <a:gd name="T47" fmla="*/ 65 h 73"/>
                <a:gd name="T48" fmla="*/ 43 w 58"/>
                <a:gd name="T49" fmla="*/ 57 h 73"/>
                <a:gd name="T50" fmla="*/ 45 w 58"/>
                <a:gd name="T51" fmla="*/ 46 h 73"/>
                <a:gd name="T52" fmla="*/ 38 w 58"/>
                <a:gd name="T53" fmla="*/ 40 h 73"/>
                <a:gd name="T54" fmla="*/ 35 w 58"/>
                <a:gd name="T55" fmla="*/ 46 h 73"/>
                <a:gd name="T56" fmla="*/ 36 w 58"/>
                <a:gd name="T57" fmla="*/ 56 h 73"/>
                <a:gd name="T58" fmla="*/ 32 w 58"/>
                <a:gd name="T59" fmla="*/ 70 h 73"/>
                <a:gd name="T60" fmla="*/ 20 w 58"/>
                <a:gd name="T61" fmla="*/ 71 h 73"/>
                <a:gd name="T62" fmla="*/ 13 w 58"/>
                <a:gd name="T63" fmla="*/ 70 h 73"/>
                <a:gd name="T64" fmla="*/ 8 w 58"/>
                <a:gd name="T65" fmla="*/ 63 h 73"/>
                <a:gd name="T66" fmla="*/ 5 w 58"/>
                <a:gd name="T67" fmla="*/ 57 h 73"/>
                <a:gd name="T68" fmla="*/ 5 w 58"/>
                <a:gd name="T69" fmla="*/ 50 h 73"/>
                <a:gd name="T70" fmla="*/ 9 w 58"/>
                <a:gd name="T71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" h="73">
                  <a:moveTo>
                    <a:pt x="9" y="45"/>
                  </a:moveTo>
                  <a:cubicBezTo>
                    <a:pt x="16" y="45"/>
                    <a:pt x="19" y="49"/>
                    <a:pt x="24" y="51"/>
                  </a:cubicBezTo>
                  <a:cubicBezTo>
                    <a:pt x="26" y="52"/>
                    <a:pt x="28" y="52"/>
                    <a:pt x="30" y="50"/>
                  </a:cubicBezTo>
                  <a:cubicBezTo>
                    <a:pt x="31" y="48"/>
                    <a:pt x="30" y="42"/>
                    <a:pt x="30" y="39"/>
                  </a:cubicBezTo>
                  <a:cubicBezTo>
                    <a:pt x="30" y="36"/>
                    <a:pt x="29" y="30"/>
                    <a:pt x="28" y="28"/>
                  </a:cubicBezTo>
                  <a:cubicBezTo>
                    <a:pt x="27" y="25"/>
                    <a:pt x="26" y="21"/>
                    <a:pt x="23" y="20"/>
                  </a:cubicBezTo>
                  <a:cubicBezTo>
                    <a:pt x="21" y="20"/>
                    <a:pt x="20" y="19"/>
                    <a:pt x="19" y="19"/>
                  </a:cubicBezTo>
                  <a:cubicBezTo>
                    <a:pt x="12" y="20"/>
                    <a:pt x="9" y="18"/>
                    <a:pt x="4" y="14"/>
                  </a:cubicBezTo>
                  <a:cubicBezTo>
                    <a:pt x="3" y="13"/>
                    <a:pt x="2" y="12"/>
                    <a:pt x="2" y="11"/>
                  </a:cubicBezTo>
                  <a:cubicBezTo>
                    <a:pt x="0" y="8"/>
                    <a:pt x="0" y="5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4" y="2"/>
                    <a:pt x="4" y="2"/>
                  </a:cubicBezTo>
                  <a:cubicBezTo>
                    <a:pt x="8" y="5"/>
                    <a:pt x="14" y="7"/>
                    <a:pt x="19" y="6"/>
                  </a:cubicBezTo>
                  <a:cubicBezTo>
                    <a:pt x="23" y="5"/>
                    <a:pt x="26" y="1"/>
                    <a:pt x="31" y="2"/>
                  </a:cubicBezTo>
                  <a:cubicBezTo>
                    <a:pt x="36" y="2"/>
                    <a:pt x="40" y="5"/>
                    <a:pt x="43" y="9"/>
                  </a:cubicBezTo>
                  <a:cubicBezTo>
                    <a:pt x="44" y="9"/>
                    <a:pt x="46" y="9"/>
                    <a:pt x="47" y="9"/>
                  </a:cubicBezTo>
                  <a:cubicBezTo>
                    <a:pt x="50" y="8"/>
                    <a:pt x="53" y="10"/>
                    <a:pt x="55" y="12"/>
                  </a:cubicBezTo>
                  <a:cubicBezTo>
                    <a:pt x="58" y="15"/>
                    <a:pt x="57" y="20"/>
                    <a:pt x="57" y="23"/>
                  </a:cubicBezTo>
                  <a:cubicBezTo>
                    <a:pt x="57" y="27"/>
                    <a:pt x="56" y="30"/>
                    <a:pt x="56" y="34"/>
                  </a:cubicBezTo>
                  <a:cubicBezTo>
                    <a:pt x="56" y="39"/>
                    <a:pt x="56" y="44"/>
                    <a:pt x="55" y="50"/>
                  </a:cubicBezTo>
                  <a:cubicBezTo>
                    <a:pt x="54" y="51"/>
                    <a:pt x="55" y="53"/>
                    <a:pt x="54" y="55"/>
                  </a:cubicBezTo>
                  <a:cubicBezTo>
                    <a:pt x="53" y="57"/>
                    <a:pt x="52" y="59"/>
                    <a:pt x="52" y="62"/>
                  </a:cubicBezTo>
                  <a:cubicBezTo>
                    <a:pt x="51" y="63"/>
                    <a:pt x="51" y="64"/>
                    <a:pt x="50" y="65"/>
                  </a:cubicBezTo>
                  <a:cubicBezTo>
                    <a:pt x="48" y="66"/>
                    <a:pt x="43" y="66"/>
                    <a:pt x="42" y="65"/>
                  </a:cubicBezTo>
                  <a:cubicBezTo>
                    <a:pt x="41" y="63"/>
                    <a:pt x="42" y="59"/>
                    <a:pt x="43" y="57"/>
                  </a:cubicBezTo>
                  <a:cubicBezTo>
                    <a:pt x="44" y="54"/>
                    <a:pt x="45" y="49"/>
                    <a:pt x="45" y="46"/>
                  </a:cubicBezTo>
                  <a:cubicBezTo>
                    <a:pt x="45" y="42"/>
                    <a:pt x="41" y="38"/>
                    <a:pt x="38" y="40"/>
                  </a:cubicBezTo>
                  <a:cubicBezTo>
                    <a:pt x="35" y="42"/>
                    <a:pt x="35" y="44"/>
                    <a:pt x="35" y="46"/>
                  </a:cubicBezTo>
                  <a:cubicBezTo>
                    <a:pt x="35" y="49"/>
                    <a:pt x="35" y="52"/>
                    <a:pt x="36" y="56"/>
                  </a:cubicBezTo>
                  <a:cubicBezTo>
                    <a:pt x="36" y="60"/>
                    <a:pt x="37" y="67"/>
                    <a:pt x="32" y="70"/>
                  </a:cubicBezTo>
                  <a:cubicBezTo>
                    <a:pt x="27" y="73"/>
                    <a:pt x="24" y="71"/>
                    <a:pt x="20" y="71"/>
                  </a:cubicBezTo>
                  <a:cubicBezTo>
                    <a:pt x="17" y="71"/>
                    <a:pt x="15" y="71"/>
                    <a:pt x="13" y="70"/>
                  </a:cubicBezTo>
                  <a:cubicBezTo>
                    <a:pt x="10" y="68"/>
                    <a:pt x="8" y="66"/>
                    <a:pt x="8" y="63"/>
                  </a:cubicBezTo>
                  <a:cubicBezTo>
                    <a:pt x="7" y="61"/>
                    <a:pt x="6" y="59"/>
                    <a:pt x="5" y="57"/>
                  </a:cubicBezTo>
                  <a:cubicBezTo>
                    <a:pt x="5" y="55"/>
                    <a:pt x="5" y="52"/>
                    <a:pt x="5" y="50"/>
                  </a:cubicBezTo>
                  <a:cubicBezTo>
                    <a:pt x="5" y="48"/>
                    <a:pt x="7" y="45"/>
                    <a:pt x="9" y="45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9" name="Freeform 160"/>
            <p:cNvSpPr/>
            <p:nvPr/>
          </p:nvSpPr>
          <p:spPr bwMode="auto">
            <a:xfrm>
              <a:off x="10246070" y="3535533"/>
              <a:ext cx="293754" cy="108225"/>
            </a:xfrm>
            <a:custGeom>
              <a:avLst/>
              <a:gdLst>
                <a:gd name="T0" fmla="*/ 0 w 57"/>
                <a:gd name="T1" fmla="*/ 5 h 21"/>
                <a:gd name="T2" fmla="*/ 2 w 57"/>
                <a:gd name="T3" fmla="*/ 4 h 21"/>
                <a:gd name="T4" fmla="*/ 4 w 57"/>
                <a:gd name="T5" fmla="*/ 5 h 21"/>
                <a:gd name="T6" fmla="*/ 19 w 57"/>
                <a:gd name="T7" fmla="*/ 10 h 21"/>
                <a:gd name="T8" fmla="*/ 31 w 57"/>
                <a:gd name="T9" fmla="*/ 5 h 21"/>
                <a:gd name="T10" fmla="*/ 44 w 57"/>
                <a:gd name="T11" fmla="*/ 12 h 21"/>
                <a:gd name="T12" fmla="*/ 47 w 57"/>
                <a:gd name="T13" fmla="*/ 12 h 21"/>
                <a:gd name="T14" fmla="*/ 55 w 57"/>
                <a:gd name="T15" fmla="*/ 16 h 21"/>
                <a:gd name="T16" fmla="*/ 57 w 57"/>
                <a:gd name="T17" fmla="*/ 21 h 21"/>
                <a:gd name="T18" fmla="*/ 55 w 57"/>
                <a:gd name="T19" fmla="*/ 12 h 21"/>
                <a:gd name="T20" fmla="*/ 47 w 57"/>
                <a:gd name="T21" fmla="*/ 9 h 21"/>
                <a:gd name="T22" fmla="*/ 44 w 57"/>
                <a:gd name="T23" fmla="*/ 8 h 21"/>
                <a:gd name="T24" fmla="*/ 31 w 57"/>
                <a:gd name="T25" fmla="*/ 2 h 21"/>
                <a:gd name="T26" fmla="*/ 19 w 57"/>
                <a:gd name="T27" fmla="*/ 6 h 21"/>
                <a:gd name="T28" fmla="*/ 4 w 57"/>
                <a:gd name="T29" fmla="*/ 2 h 21"/>
                <a:gd name="T30" fmla="*/ 2 w 57"/>
                <a:gd name="T31" fmla="*/ 0 h 21"/>
                <a:gd name="T32" fmla="*/ 0 w 57"/>
                <a:gd name="T33" fmla="*/ 1 h 21"/>
                <a:gd name="T34" fmla="*/ 0 w 57"/>
                <a:gd name="T35" fmla="*/ 2 h 21"/>
                <a:gd name="T36" fmla="*/ 0 w 57"/>
                <a:gd name="T37" fmla="*/ 5 h 21"/>
                <a:gd name="T38" fmla="*/ 0 w 57"/>
                <a:gd name="T3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" h="21">
                  <a:moveTo>
                    <a:pt x="0" y="5"/>
                  </a:moveTo>
                  <a:cubicBezTo>
                    <a:pt x="1" y="4"/>
                    <a:pt x="2" y="4"/>
                    <a:pt x="2" y="4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8" y="8"/>
                    <a:pt x="14" y="11"/>
                    <a:pt x="19" y="10"/>
                  </a:cubicBezTo>
                  <a:cubicBezTo>
                    <a:pt x="23" y="9"/>
                    <a:pt x="26" y="4"/>
                    <a:pt x="31" y="5"/>
                  </a:cubicBezTo>
                  <a:cubicBezTo>
                    <a:pt x="36" y="5"/>
                    <a:pt x="41" y="8"/>
                    <a:pt x="44" y="12"/>
                  </a:cubicBezTo>
                  <a:cubicBezTo>
                    <a:pt x="45" y="12"/>
                    <a:pt x="46" y="12"/>
                    <a:pt x="47" y="12"/>
                  </a:cubicBezTo>
                  <a:cubicBezTo>
                    <a:pt x="50" y="11"/>
                    <a:pt x="53" y="13"/>
                    <a:pt x="55" y="16"/>
                  </a:cubicBezTo>
                  <a:cubicBezTo>
                    <a:pt x="56" y="17"/>
                    <a:pt x="57" y="19"/>
                    <a:pt x="57" y="21"/>
                  </a:cubicBezTo>
                  <a:cubicBezTo>
                    <a:pt x="57" y="17"/>
                    <a:pt x="57" y="14"/>
                    <a:pt x="55" y="12"/>
                  </a:cubicBezTo>
                  <a:cubicBezTo>
                    <a:pt x="53" y="10"/>
                    <a:pt x="50" y="8"/>
                    <a:pt x="47" y="9"/>
                  </a:cubicBezTo>
                  <a:cubicBezTo>
                    <a:pt x="46" y="9"/>
                    <a:pt x="45" y="9"/>
                    <a:pt x="44" y="8"/>
                  </a:cubicBezTo>
                  <a:cubicBezTo>
                    <a:pt x="41" y="5"/>
                    <a:pt x="36" y="2"/>
                    <a:pt x="31" y="2"/>
                  </a:cubicBezTo>
                  <a:cubicBezTo>
                    <a:pt x="26" y="1"/>
                    <a:pt x="23" y="5"/>
                    <a:pt x="19" y="6"/>
                  </a:cubicBezTo>
                  <a:cubicBezTo>
                    <a:pt x="14" y="7"/>
                    <a:pt x="8" y="4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40" name="Group 439"/>
          <p:cNvGrpSpPr/>
          <p:nvPr/>
        </p:nvGrpSpPr>
        <p:grpSpPr>
          <a:xfrm>
            <a:off x="8429436" y="2772157"/>
            <a:ext cx="1294835" cy="2091070"/>
            <a:chOff x="8429436" y="2772157"/>
            <a:chExt cx="1294835" cy="2091070"/>
          </a:xfrm>
        </p:grpSpPr>
        <p:sp>
          <p:nvSpPr>
            <p:cNvPr id="441" name="Freeform 66"/>
            <p:cNvSpPr/>
            <p:nvPr/>
          </p:nvSpPr>
          <p:spPr bwMode="auto">
            <a:xfrm>
              <a:off x="8429436" y="2772157"/>
              <a:ext cx="403911" cy="349800"/>
            </a:xfrm>
            <a:custGeom>
              <a:avLst/>
              <a:gdLst>
                <a:gd name="T0" fmla="*/ 78 w 78"/>
                <a:gd name="T1" fmla="*/ 68 h 68"/>
                <a:gd name="T2" fmla="*/ 55 w 78"/>
                <a:gd name="T3" fmla="*/ 7 h 68"/>
                <a:gd name="T4" fmla="*/ 55 w 78"/>
                <a:gd name="T5" fmla="*/ 7 h 68"/>
                <a:gd name="T6" fmla="*/ 39 w 78"/>
                <a:gd name="T7" fmla="*/ 4 h 68"/>
                <a:gd name="T8" fmla="*/ 0 w 78"/>
                <a:gd name="T9" fmla="*/ 57 h 68"/>
                <a:gd name="T10" fmla="*/ 78 w 78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8">
                  <a:moveTo>
                    <a:pt x="78" y="68"/>
                  </a:moveTo>
                  <a:cubicBezTo>
                    <a:pt x="74" y="47"/>
                    <a:pt x="66" y="26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1" y="1"/>
                    <a:pt x="44" y="0"/>
                    <a:pt x="39" y="4"/>
                  </a:cubicBezTo>
                  <a:cubicBezTo>
                    <a:pt x="23" y="19"/>
                    <a:pt x="9" y="38"/>
                    <a:pt x="0" y="57"/>
                  </a:cubicBezTo>
                  <a:cubicBezTo>
                    <a:pt x="78" y="68"/>
                    <a:pt x="78" y="68"/>
                    <a:pt x="78" y="68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2" name="Freeform 161"/>
            <p:cNvSpPr/>
            <p:nvPr/>
          </p:nvSpPr>
          <p:spPr bwMode="auto">
            <a:xfrm>
              <a:off x="9554203" y="4650641"/>
              <a:ext cx="123686" cy="119821"/>
            </a:xfrm>
            <a:custGeom>
              <a:avLst/>
              <a:gdLst>
                <a:gd name="T0" fmla="*/ 64 w 64"/>
                <a:gd name="T1" fmla="*/ 43 h 62"/>
                <a:gd name="T2" fmla="*/ 22 w 64"/>
                <a:gd name="T3" fmla="*/ 62 h 62"/>
                <a:gd name="T4" fmla="*/ 0 w 64"/>
                <a:gd name="T5" fmla="*/ 19 h 62"/>
                <a:gd name="T6" fmla="*/ 43 w 64"/>
                <a:gd name="T7" fmla="*/ 0 h 62"/>
                <a:gd name="T8" fmla="*/ 64 w 64"/>
                <a:gd name="T9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2">
                  <a:moveTo>
                    <a:pt x="64" y="43"/>
                  </a:moveTo>
                  <a:lnTo>
                    <a:pt x="22" y="62"/>
                  </a:lnTo>
                  <a:lnTo>
                    <a:pt x="0" y="19"/>
                  </a:lnTo>
                  <a:lnTo>
                    <a:pt x="43" y="0"/>
                  </a:lnTo>
                  <a:lnTo>
                    <a:pt x="64" y="43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3" name="Freeform 162"/>
            <p:cNvSpPr/>
            <p:nvPr/>
          </p:nvSpPr>
          <p:spPr bwMode="auto">
            <a:xfrm>
              <a:off x="9275910" y="3809961"/>
              <a:ext cx="386518" cy="908321"/>
            </a:xfrm>
            <a:custGeom>
              <a:avLst/>
              <a:gdLst>
                <a:gd name="T0" fmla="*/ 0 w 200"/>
                <a:gd name="T1" fmla="*/ 195 h 470"/>
                <a:gd name="T2" fmla="*/ 46 w 200"/>
                <a:gd name="T3" fmla="*/ 304 h 470"/>
                <a:gd name="T4" fmla="*/ 150 w 200"/>
                <a:gd name="T5" fmla="*/ 470 h 470"/>
                <a:gd name="T6" fmla="*/ 200 w 200"/>
                <a:gd name="T7" fmla="*/ 448 h 470"/>
                <a:gd name="T8" fmla="*/ 94 w 200"/>
                <a:gd name="T9" fmla="*/ 251 h 470"/>
                <a:gd name="T10" fmla="*/ 16 w 200"/>
                <a:gd name="T11" fmla="*/ 0 h 470"/>
                <a:gd name="T12" fmla="*/ 0 w 200"/>
                <a:gd name="T13" fmla="*/ 19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470">
                  <a:moveTo>
                    <a:pt x="0" y="195"/>
                  </a:moveTo>
                  <a:lnTo>
                    <a:pt x="46" y="304"/>
                  </a:lnTo>
                  <a:lnTo>
                    <a:pt x="150" y="470"/>
                  </a:lnTo>
                  <a:lnTo>
                    <a:pt x="200" y="448"/>
                  </a:lnTo>
                  <a:lnTo>
                    <a:pt x="94" y="251"/>
                  </a:lnTo>
                  <a:lnTo>
                    <a:pt x="16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D77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4" name="Freeform 163"/>
            <p:cNvSpPr/>
            <p:nvPr/>
          </p:nvSpPr>
          <p:spPr bwMode="auto">
            <a:xfrm>
              <a:off x="9275910" y="3809961"/>
              <a:ext cx="386518" cy="908321"/>
            </a:xfrm>
            <a:custGeom>
              <a:avLst/>
              <a:gdLst>
                <a:gd name="T0" fmla="*/ 0 w 200"/>
                <a:gd name="T1" fmla="*/ 195 h 470"/>
                <a:gd name="T2" fmla="*/ 46 w 200"/>
                <a:gd name="T3" fmla="*/ 304 h 470"/>
                <a:gd name="T4" fmla="*/ 150 w 200"/>
                <a:gd name="T5" fmla="*/ 470 h 470"/>
                <a:gd name="T6" fmla="*/ 200 w 200"/>
                <a:gd name="T7" fmla="*/ 448 h 470"/>
                <a:gd name="T8" fmla="*/ 94 w 200"/>
                <a:gd name="T9" fmla="*/ 251 h 470"/>
                <a:gd name="T10" fmla="*/ 16 w 200"/>
                <a:gd name="T11" fmla="*/ 0 h 470"/>
                <a:gd name="T12" fmla="*/ 0 w 200"/>
                <a:gd name="T13" fmla="*/ 19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470">
                  <a:moveTo>
                    <a:pt x="0" y="195"/>
                  </a:moveTo>
                  <a:lnTo>
                    <a:pt x="46" y="304"/>
                  </a:lnTo>
                  <a:lnTo>
                    <a:pt x="150" y="470"/>
                  </a:lnTo>
                  <a:lnTo>
                    <a:pt x="200" y="448"/>
                  </a:lnTo>
                  <a:lnTo>
                    <a:pt x="94" y="251"/>
                  </a:lnTo>
                  <a:lnTo>
                    <a:pt x="16" y="0"/>
                  </a:lnTo>
                  <a:lnTo>
                    <a:pt x="0" y="1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5" name="Freeform 164"/>
            <p:cNvSpPr/>
            <p:nvPr/>
          </p:nvSpPr>
          <p:spPr bwMode="auto">
            <a:xfrm>
              <a:off x="9451776" y="4687360"/>
              <a:ext cx="272495" cy="175866"/>
            </a:xfrm>
            <a:custGeom>
              <a:avLst/>
              <a:gdLst>
                <a:gd name="T0" fmla="*/ 59 w 141"/>
                <a:gd name="T1" fmla="*/ 16 h 91"/>
                <a:gd name="T2" fmla="*/ 53 w 141"/>
                <a:gd name="T3" fmla="*/ 16 h 91"/>
                <a:gd name="T4" fmla="*/ 37 w 141"/>
                <a:gd name="T5" fmla="*/ 56 h 91"/>
                <a:gd name="T6" fmla="*/ 29 w 141"/>
                <a:gd name="T7" fmla="*/ 72 h 91"/>
                <a:gd name="T8" fmla="*/ 0 w 141"/>
                <a:gd name="T9" fmla="*/ 80 h 91"/>
                <a:gd name="T10" fmla="*/ 0 w 141"/>
                <a:gd name="T11" fmla="*/ 91 h 91"/>
                <a:gd name="T12" fmla="*/ 35 w 141"/>
                <a:gd name="T13" fmla="*/ 91 h 91"/>
                <a:gd name="T14" fmla="*/ 139 w 141"/>
                <a:gd name="T15" fmla="*/ 48 h 91"/>
                <a:gd name="T16" fmla="*/ 141 w 141"/>
                <a:gd name="T17" fmla="*/ 32 h 91"/>
                <a:gd name="T18" fmla="*/ 125 w 141"/>
                <a:gd name="T19" fmla="*/ 0 h 91"/>
                <a:gd name="T20" fmla="*/ 117 w 141"/>
                <a:gd name="T21" fmla="*/ 0 h 91"/>
                <a:gd name="T22" fmla="*/ 109 w 141"/>
                <a:gd name="T23" fmla="*/ 2 h 91"/>
                <a:gd name="T24" fmla="*/ 101 w 141"/>
                <a:gd name="T25" fmla="*/ 27 h 91"/>
                <a:gd name="T26" fmla="*/ 69 w 141"/>
                <a:gd name="T27" fmla="*/ 40 h 91"/>
                <a:gd name="T28" fmla="*/ 59 w 141"/>
                <a:gd name="T29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91">
                  <a:moveTo>
                    <a:pt x="59" y="16"/>
                  </a:moveTo>
                  <a:lnTo>
                    <a:pt x="53" y="16"/>
                  </a:lnTo>
                  <a:lnTo>
                    <a:pt x="37" y="56"/>
                  </a:lnTo>
                  <a:lnTo>
                    <a:pt x="29" y="72"/>
                  </a:lnTo>
                  <a:lnTo>
                    <a:pt x="0" y="80"/>
                  </a:lnTo>
                  <a:lnTo>
                    <a:pt x="0" y="91"/>
                  </a:lnTo>
                  <a:lnTo>
                    <a:pt x="35" y="91"/>
                  </a:lnTo>
                  <a:lnTo>
                    <a:pt x="139" y="48"/>
                  </a:lnTo>
                  <a:lnTo>
                    <a:pt x="141" y="32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09" y="2"/>
                  </a:lnTo>
                  <a:lnTo>
                    <a:pt x="101" y="27"/>
                  </a:lnTo>
                  <a:lnTo>
                    <a:pt x="69" y="40"/>
                  </a:lnTo>
                  <a:lnTo>
                    <a:pt x="5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6" name="Freeform 165"/>
            <p:cNvSpPr/>
            <p:nvPr/>
          </p:nvSpPr>
          <p:spPr bwMode="auto">
            <a:xfrm>
              <a:off x="9451776" y="4687360"/>
              <a:ext cx="272495" cy="160406"/>
            </a:xfrm>
            <a:custGeom>
              <a:avLst/>
              <a:gdLst>
                <a:gd name="T0" fmla="*/ 141 w 141"/>
                <a:gd name="T1" fmla="*/ 32 h 83"/>
                <a:gd name="T2" fmla="*/ 125 w 141"/>
                <a:gd name="T3" fmla="*/ 0 h 83"/>
                <a:gd name="T4" fmla="*/ 117 w 141"/>
                <a:gd name="T5" fmla="*/ 0 h 83"/>
                <a:gd name="T6" fmla="*/ 109 w 141"/>
                <a:gd name="T7" fmla="*/ 2 h 83"/>
                <a:gd name="T8" fmla="*/ 101 w 141"/>
                <a:gd name="T9" fmla="*/ 27 h 83"/>
                <a:gd name="T10" fmla="*/ 69 w 141"/>
                <a:gd name="T11" fmla="*/ 40 h 83"/>
                <a:gd name="T12" fmla="*/ 59 w 141"/>
                <a:gd name="T13" fmla="*/ 16 h 83"/>
                <a:gd name="T14" fmla="*/ 53 w 141"/>
                <a:gd name="T15" fmla="*/ 16 h 83"/>
                <a:gd name="T16" fmla="*/ 37 w 141"/>
                <a:gd name="T17" fmla="*/ 56 h 83"/>
                <a:gd name="T18" fmla="*/ 29 w 141"/>
                <a:gd name="T19" fmla="*/ 72 h 83"/>
                <a:gd name="T20" fmla="*/ 0 w 141"/>
                <a:gd name="T21" fmla="*/ 80 h 83"/>
                <a:gd name="T22" fmla="*/ 0 w 141"/>
                <a:gd name="T23" fmla="*/ 83 h 83"/>
                <a:gd name="T24" fmla="*/ 24 w 141"/>
                <a:gd name="T25" fmla="*/ 83 h 83"/>
                <a:gd name="T26" fmla="*/ 141 w 141"/>
                <a:gd name="T27" fmla="*/ 3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83">
                  <a:moveTo>
                    <a:pt x="141" y="32"/>
                  </a:moveTo>
                  <a:lnTo>
                    <a:pt x="125" y="0"/>
                  </a:lnTo>
                  <a:lnTo>
                    <a:pt x="117" y="0"/>
                  </a:lnTo>
                  <a:lnTo>
                    <a:pt x="109" y="2"/>
                  </a:lnTo>
                  <a:lnTo>
                    <a:pt x="101" y="27"/>
                  </a:lnTo>
                  <a:lnTo>
                    <a:pt x="69" y="40"/>
                  </a:lnTo>
                  <a:lnTo>
                    <a:pt x="59" y="16"/>
                  </a:lnTo>
                  <a:lnTo>
                    <a:pt x="53" y="16"/>
                  </a:lnTo>
                  <a:lnTo>
                    <a:pt x="37" y="56"/>
                  </a:lnTo>
                  <a:lnTo>
                    <a:pt x="29" y="72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24" y="83"/>
                  </a:lnTo>
                  <a:lnTo>
                    <a:pt x="141" y="32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7" name="Rectangle 166"/>
            <p:cNvSpPr>
              <a:spLocks noChangeArrowheads="1"/>
            </p:cNvSpPr>
            <p:nvPr/>
          </p:nvSpPr>
          <p:spPr bwMode="auto">
            <a:xfrm>
              <a:off x="9244989" y="4712484"/>
              <a:ext cx="88899" cy="92765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" name="Freeform 167"/>
            <p:cNvSpPr/>
            <p:nvPr/>
          </p:nvSpPr>
          <p:spPr bwMode="auto">
            <a:xfrm>
              <a:off x="9074921" y="3628297"/>
              <a:ext cx="278293" cy="1115109"/>
            </a:xfrm>
            <a:custGeom>
              <a:avLst/>
              <a:gdLst>
                <a:gd name="T0" fmla="*/ 0 w 54"/>
                <a:gd name="T1" fmla="*/ 2 h 216"/>
                <a:gd name="T2" fmla="*/ 23 w 54"/>
                <a:gd name="T3" fmla="*/ 133 h 216"/>
                <a:gd name="T4" fmla="*/ 33 w 54"/>
                <a:gd name="T5" fmla="*/ 216 h 216"/>
                <a:gd name="T6" fmla="*/ 51 w 54"/>
                <a:gd name="T7" fmla="*/ 216 h 216"/>
                <a:gd name="T8" fmla="*/ 47 w 54"/>
                <a:gd name="T9" fmla="*/ 128 h 216"/>
                <a:gd name="T10" fmla="*/ 51 w 54"/>
                <a:gd name="T11" fmla="*/ 38 h 216"/>
                <a:gd name="T12" fmla="*/ 52 w 54"/>
                <a:gd name="T13" fmla="*/ 11 h 216"/>
                <a:gd name="T14" fmla="*/ 48 w 54"/>
                <a:gd name="T15" fmla="*/ 1 h 216"/>
                <a:gd name="T16" fmla="*/ 47 w 54"/>
                <a:gd name="T17" fmla="*/ 0 h 216"/>
                <a:gd name="T18" fmla="*/ 0 w 54"/>
                <a:gd name="T19" fmla="*/ 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216">
                  <a:moveTo>
                    <a:pt x="0" y="2"/>
                  </a:moveTo>
                  <a:cubicBezTo>
                    <a:pt x="23" y="133"/>
                    <a:pt x="23" y="133"/>
                    <a:pt x="23" y="133"/>
                  </a:cubicBezTo>
                  <a:cubicBezTo>
                    <a:pt x="33" y="216"/>
                    <a:pt x="33" y="216"/>
                    <a:pt x="33" y="216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1" y="216"/>
                    <a:pt x="52" y="138"/>
                    <a:pt x="47" y="12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4" y="29"/>
                    <a:pt x="54" y="20"/>
                    <a:pt x="52" y="11"/>
                  </a:cubicBezTo>
                  <a:cubicBezTo>
                    <a:pt x="52" y="7"/>
                    <a:pt x="50" y="4"/>
                    <a:pt x="4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8A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" name="Freeform 169"/>
            <p:cNvSpPr/>
            <p:nvPr/>
          </p:nvSpPr>
          <p:spPr bwMode="auto">
            <a:xfrm>
              <a:off x="9318427" y="3891130"/>
              <a:ext cx="56045" cy="521801"/>
            </a:xfrm>
            <a:custGeom>
              <a:avLst/>
              <a:gdLst>
                <a:gd name="T0" fmla="*/ 3 w 11"/>
                <a:gd name="T1" fmla="*/ 0 h 101"/>
                <a:gd name="T2" fmla="*/ 0 w 11"/>
                <a:gd name="T3" fmla="*/ 77 h 101"/>
                <a:gd name="T4" fmla="*/ 9 w 11"/>
                <a:gd name="T5" fmla="*/ 98 h 101"/>
                <a:gd name="T6" fmla="*/ 11 w 11"/>
                <a:gd name="T7" fmla="*/ 101 h 101"/>
                <a:gd name="T8" fmla="*/ 7 w 11"/>
                <a:gd name="T9" fmla="*/ 76 h 101"/>
                <a:gd name="T10" fmla="*/ 7 w 11"/>
                <a:gd name="T11" fmla="*/ 12 h 101"/>
                <a:gd name="T12" fmla="*/ 3 w 11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1">
                  <a:moveTo>
                    <a:pt x="3" y="0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0" y="89"/>
                    <a:pt x="8" y="79"/>
                    <a:pt x="7" y="76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C7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" name="Freeform 170"/>
            <p:cNvSpPr/>
            <p:nvPr/>
          </p:nvSpPr>
          <p:spPr bwMode="auto">
            <a:xfrm>
              <a:off x="9074921" y="3628297"/>
              <a:ext cx="278293" cy="1115109"/>
            </a:xfrm>
            <a:custGeom>
              <a:avLst/>
              <a:gdLst>
                <a:gd name="T0" fmla="*/ 0 w 54"/>
                <a:gd name="T1" fmla="*/ 2 h 216"/>
                <a:gd name="T2" fmla="*/ 23 w 54"/>
                <a:gd name="T3" fmla="*/ 133 h 216"/>
                <a:gd name="T4" fmla="*/ 33 w 54"/>
                <a:gd name="T5" fmla="*/ 216 h 216"/>
                <a:gd name="T6" fmla="*/ 51 w 54"/>
                <a:gd name="T7" fmla="*/ 216 h 216"/>
                <a:gd name="T8" fmla="*/ 47 w 54"/>
                <a:gd name="T9" fmla="*/ 128 h 216"/>
                <a:gd name="T10" fmla="*/ 51 w 54"/>
                <a:gd name="T11" fmla="*/ 38 h 216"/>
                <a:gd name="T12" fmla="*/ 52 w 54"/>
                <a:gd name="T13" fmla="*/ 11 h 216"/>
                <a:gd name="T14" fmla="*/ 48 w 54"/>
                <a:gd name="T15" fmla="*/ 1 h 216"/>
                <a:gd name="T16" fmla="*/ 47 w 54"/>
                <a:gd name="T17" fmla="*/ 0 h 216"/>
                <a:gd name="T18" fmla="*/ 0 w 54"/>
                <a:gd name="T19" fmla="*/ 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216">
                  <a:moveTo>
                    <a:pt x="0" y="2"/>
                  </a:moveTo>
                  <a:cubicBezTo>
                    <a:pt x="23" y="133"/>
                    <a:pt x="23" y="133"/>
                    <a:pt x="23" y="133"/>
                  </a:cubicBezTo>
                  <a:cubicBezTo>
                    <a:pt x="33" y="216"/>
                    <a:pt x="33" y="216"/>
                    <a:pt x="33" y="216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1" y="216"/>
                    <a:pt x="52" y="138"/>
                    <a:pt x="47" y="12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4" y="29"/>
                    <a:pt x="54" y="20"/>
                    <a:pt x="52" y="11"/>
                  </a:cubicBezTo>
                  <a:cubicBezTo>
                    <a:pt x="52" y="7"/>
                    <a:pt x="50" y="4"/>
                    <a:pt x="4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D77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" name="Freeform 171"/>
            <p:cNvSpPr/>
            <p:nvPr/>
          </p:nvSpPr>
          <p:spPr bwMode="auto">
            <a:xfrm>
              <a:off x="9069123" y="4743406"/>
              <a:ext cx="295686" cy="119821"/>
            </a:xfrm>
            <a:custGeom>
              <a:avLst/>
              <a:gdLst>
                <a:gd name="T0" fmla="*/ 86 w 153"/>
                <a:gd name="T1" fmla="*/ 0 h 62"/>
                <a:gd name="T2" fmla="*/ 81 w 153"/>
                <a:gd name="T3" fmla="*/ 0 h 62"/>
                <a:gd name="T4" fmla="*/ 48 w 153"/>
                <a:gd name="T5" fmla="*/ 30 h 62"/>
                <a:gd name="T6" fmla="*/ 0 w 153"/>
                <a:gd name="T7" fmla="*/ 48 h 62"/>
                <a:gd name="T8" fmla="*/ 0 w 153"/>
                <a:gd name="T9" fmla="*/ 62 h 62"/>
                <a:gd name="T10" fmla="*/ 145 w 153"/>
                <a:gd name="T11" fmla="*/ 62 h 62"/>
                <a:gd name="T12" fmla="*/ 153 w 153"/>
                <a:gd name="T13" fmla="*/ 51 h 62"/>
                <a:gd name="T14" fmla="*/ 153 w 153"/>
                <a:gd name="T15" fmla="*/ 14 h 62"/>
                <a:gd name="T16" fmla="*/ 145 w 153"/>
                <a:gd name="T17" fmla="*/ 8 h 62"/>
                <a:gd name="T18" fmla="*/ 137 w 153"/>
                <a:gd name="T19" fmla="*/ 8 h 62"/>
                <a:gd name="T20" fmla="*/ 121 w 153"/>
                <a:gd name="T21" fmla="*/ 27 h 62"/>
                <a:gd name="T22" fmla="*/ 83 w 153"/>
                <a:gd name="T23" fmla="*/ 27 h 62"/>
                <a:gd name="T24" fmla="*/ 86 w 15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" h="62">
                  <a:moveTo>
                    <a:pt x="86" y="0"/>
                  </a:moveTo>
                  <a:lnTo>
                    <a:pt x="81" y="0"/>
                  </a:lnTo>
                  <a:lnTo>
                    <a:pt x="48" y="30"/>
                  </a:lnTo>
                  <a:lnTo>
                    <a:pt x="0" y="48"/>
                  </a:lnTo>
                  <a:lnTo>
                    <a:pt x="0" y="62"/>
                  </a:lnTo>
                  <a:lnTo>
                    <a:pt x="145" y="62"/>
                  </a:lnTo>
                  <a:lnTo>
                    <a:pt x="153" y="51"/>
                  </a:lnTo>
                  <a:lnTo>
                    <a:pt x="153" y="14"/>
                  </a:lnTo>
                  <a:lnTo>
                    <a:pt x="145" y="8"/>
                  </a:lnTo>
                  <a:lnTo>
                    <a:pt x="137" y="8"/>
                  </a:lnTo>
                  <a:lnTo>
                    <a:pt x="121" y="27"/>
                  </a:lnTo>
                  <a:lnTo>
                    <a:pt x="83" y="2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" name="Freeform 172"/>
            <p:cNvSpPr/>
            <p:nvPr/>
          </p:nvSpPr>
          <p:spPr bwMode="auto">
            <a:xfrm>
              <a:off x="9069123" y="4743406"/>
              <a:ext cx="295686" cy="92765"/>
            </a:xfrm>
            <a:custGeom>
              <a:avLst/>
              <a:gdLst>
                <a:gd name="T0" fmla="*/ 137 w 153"/>
                <a:gd name="T1" fmla="*/ 8 h 48"/>
                <a:gd name="T2" fmla="*/ 121 w 153"/>
                <a:gd name="T3" fmla="*/ 27 h 48"/>
                <a:gd name="T4" fmla="*/ 83 w 153"/>
                <a:gd name="T5" fmla="*/ 27 h 48"/>
                <a:gd name="T6" fmla="*/ 86 w 153"/>
                <a:gd name="T7" fmla="*/ 0 h 48"/>
                <a:gd name="T8" fmla="*/ 81 w 153"/>
                <a:gd name="T9" fmla="*/ 0 h 48"/>
                <a:gd name="T10" fmla="*/ 48 w 153"/>
                <a:gd name="T11" fmla="*/ 30 h 48"/>
                <a:gd name="T12" fmla="*/ 0 w 153"/>
                <a:gd name="T13" fmla="*/ 48 h 48"/>
                <a:gd name="T14" fmla="*/ 153 w 153"/>
                <a:gd name="T15" fmla="*/ 48 h 48"/>
                <a:gd name="T16" fmla="*/ 153 w 153"/>
                <a:gd name="T17" fmla="*/ 14 h 48"/>
                <a:gd name="T18" fmla="*/ 145 w 153"/>
                <a:gd name="T19" fmla="*/ 8 h 48"/>
                <a:gd name="T20" fmla="*/ 137 w 153"/>
                <a:gd name="T21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48">
                  <a:moveTo>
                    <a:pt x="137" y="8"/>
                  </a:moveTo>
                  <a:lnTo>
                    <a:pt x="121" y="27"/>
                  </a:lnTo>
                  <a:lnTo>
                    <a:pt x="83" y="27"/>
                  </a:lnTo>
                  <a:lnTo>
                    <a:pt x="86" y="0"/>
                  </a:lnTo>
                  <a:lnTo>
                    <a:pt x="81" y="0"/>
                  </a:lnTo>
                  <a:lnTo>
                    <a:pt x="48" y="30"/>
                  </a:lnTo>
                  <a:lnTo>
                    <a:pt x="0" y="48"/>
                  </a:lnTo>
                  <a:lnTo>
                    <a:pt x="153" y="48"/>
                  </a:lnTo>
                  <a:lnTo>
                    <a:pt x="153" y="14"/>
                  </a:lnTo>
                  <a:lnTo>
                    <a:pt x="145" y="8"/>
                  </a:lnTo>
                  <a:lnTo>
                    <a:pt x="137" y="8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" name="Rectangle 173"/>
            <p:cNvSpPr>
              <a:spLocks noChangeArrowheads="1"/>
            </p:cNvSpPr>
            <p:nvPr/>
          </p:nvSpPr>
          <p:spPr bwMode="auto">
            <a:xfrm>
              <a:off x="9241123" y="3034990"/>
              <a:ext cx="92764" cy="927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" name="Rectangle 174"/>
            <p:cNvSpPr>
              <a:spLocks noChangeArrowheads="1"/>
            </p:cNvSpPr>
            <p:nvPr/>
          </p:nvSpPr>
          <p:spPr bwMode="auto">
            <a:xfrm>
              <a:off x="9241123" y="3034990"/>
              <a:ext cx="92764" cy="92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" name="Freeform 176"/>
            <p:cNvSpPr/>
            <p:nvPr/>
          </p:nvSpPr>
          <p:spPr bwMode="auto">
            <a:xfrm>
              <a:off x="9241123" y="3044653"/>
              <a:ext cx="50247" cy="21259"/>
            </a:xfrm>
            <a:custGeom>
              <a:avLst/>
              <a:gdLst>
                <a:gd name="T0" fmla="*/ 10 w 10"/>
                <a:gd name="T1" fmla="*/ 0 h 4"/>
                <a:gd name="T2" fmla="*/ 2 w 10"/>
                <a:gd name="T3" fmla="*/ 1 h 4"/>
                <a:gd name="T4" fmla="*/ 0 w 10"/>
                <a:gd name="T5" fmla="*/ 1 h 4"/>
                <a:gd name="T6" fmla="*/ 0 w 10"/>
                <a:gd name="T7" fmla="*/ 4 h 4"/>
                <a:gd name="T8" fmla="*/ 0 w 10"/>
                <a:gd name="T9" fmla="*/ 4 h 4"/>
                <a:gd name="T10" fmla="*/ 10 w 10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8" y="1"/>
                    <a:pt x="5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4"/>
                    <a:pt x="7" y="2"/>
                    <a:pt x="10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" name="Freeform 177"/>
            <p:cNvSpPr/>
            <p:nvPr/>
          </p:nvSpPr>
          <p:spPr bwMode="auto">
            <a:xfrm>
              <a:off x="9177348" y="2812741"/>
              <a:ext cx="212585" cy="237709"/>
            </a:xfrm>
            <a:custGeom>
              <a:avLst/>
              <a:gdLst>
                <a:gd name="T0" fmla="*/ 8 w 41"/>
                <a:gd name="T1" fmla="*/ 6 h 46"/>
                <a:gd name="T2" fmla="*/ 7 w 41"/>
                <a:gd name="T3" fmla="*/ 15 h 46"/>
                <a:gd name="T4" fmla="*/ 0 w 41"/>
                <a:gd name="T5" fmla="*/ 25 h 46"/>
                <a:gd name="T6" fmla="*/ 2 w 41"/>
                <a:gd name="T7" fmla="*/ 28 h 46"/>
                <a:gd name="T8" fmla="*/ 2 w 41"/>
                <a:gd name="T9" fmla="*/ 40 h 46"/>
                <a:gd name="T10" fmla="*/ 8 w 41"/>
                <a:gd name="T11" fmla="*/ 46 h 46"/>
                <a:gd name="T12" fmla="*/ 14 w 41"/>
                <a:gd name="T13" fmla="*/ 46 h 46"/>
                <a:gd name="T14" fmla="*/ 36 w 41"/>
                <a:gd name="T15" fmla="*/ 30 h 46"/>
                <a:gd name="T16" fmla="*/ 41 w 41"/>
                <a:gd name="T17" fmla="*/ 16 h 46"/>
                <a:gd name="T18" fmla="*/ 34 w 41"/>
                <a:gd name="T19" fmla="*/ 2 h 46"/>
                <a:gd name="T20" fmla="*/ 18 w 41"/>
                <a:gd name="T21" fmla="*/ 1 h 46"/>
                <a:gd name="T22" fmla="*/ 8 w 41"/>
                <a:gd name="T23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6">
                  <a:moveTo>
                    <a:pt x="8" y="6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3" y="23"/>
                    <a:pt x="0" y="25"/>
                  </a:cubicBezTo>
                  <a:cubicBezTo>
                    <a:pt x="0" y="25"/>
                    <a:pt x="0" y="27"/>
                    <a:pt x="2" y="28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3"/>
                    <a:pt x="5" y="46"/>
                    <a:pt x="8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24" y="46"/>
                    <a:pt x="33" y="40"/>
                    <a:pt x="36" y="3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1" y="0"/>
                    <a:pt x="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" name="Freeform 178"/>
            <p:cNvSpPr>
              <a:spLocks noEditPoints="1"/>
            </p:cNvSpPr>
            <p:nvPr/>
          </p:nvSpPr>
          <p:spPr bwMode="auto">
            <a:xfrm>
              <a:off x="9214067" y="2853326"/>
              <a:ext cx="104360" cy="197125"/>
            </a:xfrm>
            <a:custGeom>
              <a:avLst/>
              <a:gdLst>
                <a:gd name="T0" fmla="*/ 10 w 20"/>
                <a:gd name="T1" fmla="*/ 8 h 38"/>
                <a:gd name="T2" fmla="*/ 12 w 20"/>
                <a:gd name="T3" fmla="*/ 11 h 38"/>
                <a:gd name="T4" fmla="*/ 12 w 20"/>
                <a:gd name="T5" fmla="*/ 13 h 38"/>
                <a:gd name="T6" fmla="*/ 16 w 20"/>
                <a:gd name="T7" fmla="*/ 19 h 38"/>
                <a:gd name="T8" fmla="*/ 15 w 20"/>
                <a:gd name="T9" fmla="*/ 22 h 38"/>
                <a:gd name="T10" fmla="*/ 12 w 20"/>
                <a:gd name="T11" fmla="*/ 24 h 38"/>
                <a:gd name="T12" fmla="*/ 12 w 20"/>
                <a:gd name="T13" fmla="*/ 29 h 38"/>
                <a:gd name="T14" fmla="*/ 13 w 20"/>
                <a:gd name="T15" fmla="*/ 35 h 38"/>
                <a:gd name="T16" fmla="*/ 9 w 20"/>
                <a:gd name="T17" fmla="*/ 38 h 38"/>
                <a:gd name="T18" fmla="*/ 17 w 20"/>
                <a:gd name="T19" fmla="*/ 36 h 38"/>
                <a:gd name="T20" fmla="*/ 17 w 20"/>
                <a:gd name="T21" fmla="*/ 33 h 38"/>
                <a:gd name="T22" fmla="*/ 16 w 20"/>
                <a:gd name="T23" fmla="*/ 31 h 38"/>
                <a:gd name="T24" fmla="*/ 16 w 20"/>
                <a:gd name="T25" fmla="*/ 31 h 38"/>
                <a:gd name="T26" fmla="*/ 16 w 20"/>
                <a:gd name="T27" fmla="*/ 26 h 38"/>
                <a:gd name="T28" fmla="*/ 17 w 20"/>
                <a:gd name="T29" fmla="*/ 25 h 38"/>
                <a:gd name="T30" fmla="*/ 19 w 20"/>
                <a:gd name="T31" fmla="*/ 24 h 38"/>
                <a:gd name="T32" fmla="*/ 20 w 20"/>
                <a:gd name="T33" fmla="*/ 21 h 38"/>
                <a:gd name="T34" fmla="*/ 20 w 20"/>
                <a:gd name="T35" fmla="*/ 21 h 38"/>
                <a:gd name="T36" fmla="*/ 19 w 20"/>
                <a:gd name="T37" fmla="*/ 18 h 38"/>
                <a:gd name="T38" fmla="*/ 16 w 20"/>
                <a:gd name="T39" fmla="*/ 15 h 38"/>
                <a:gd name="T40" fmla="*/ 16 w 20"/>
                <a:gd name="T41" fmla="*/ 13 h 38"/>
                <a:gd name="T42" fmla="*/ 13 w 20"/>
                <a:gd name="T43" fmla="*/ 9 h 38"/>
                <a:gd name="T44" fmla="*/ 13 w 20"/>
                <a:gd name="T45" fmla="*/ 9 h 38"/>
                <a:gd name="T46" fmla="*/ 11 w 20"/>
                <a:gd name="T47" fmla="*/ 8 h 38"/>
                <a:gd name="T48" fmla="*/ 10 w 20"/>
                <a:gd name="T49" fmla="*/ 8 h 38"/>
                <a:gd name="T50" fmla="*/ 10 w 20"/>
                <a:gd name="T51" fmla="*/ 8 h 38"/>
                <a:gd name="T52" fmla="*/ 0 w 20"/>
                <a:gd name="T53" fmla="*/ 0 h 38"/>
                <a:gd name="T54" fmla="*/ 0 w 20"/>
                <a:gd name="T55" fmla="*/ 2 h 38"/>
                <a:gd name="T56" fmla="*/ 6 w 20"/>
                <a:gd name="T57" fmla="*/ 6 h 38"/>
                <a:gd name="T58" fmla="*/ 7 w 20"/>
                <a:gd name="T59" fmla="*/ 6 h 38"/>
                <a:gd name="T60" fmla="*/ 3 w 20"/>
                <a:gd name="T61" fmla="*/ 3 h 38"/>
                <a:gd name="T62" fmla="*/ 0 w 20"/>
                <a:gd name="T6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" h="38">
                  <a:moveTo>
                    <a:pt x="10" y="8"/>
                  </a:moveTo>
                  <a:cubicBezTo>
                    <a:pt x="11" y="9"/>
                    <a:pt x="11" y="10"/>
                    <a:pt x="12" y="11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3" y="15"/>
                    <a:pt x="17" y="17"/>
                    <a:pt x="16" y="19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4" y="22"/>
                    <a:pt x="13" y="23"/>
                    <a:pt x="12" y="24"/>
                  </a:cubicBezTo>
                  <a:cubicBezTo>
                    <a:pt x="11" y="25"/>
                    <a:pt x="12" y="28"/>
                    <a:pt x="12" y="29"/>
                  </a:cubicBezTo>
                  <a:cubicBezTo>
                    <a:pt x="13" y="31"/>
                    <a:pt x="14" y="33"/>
                    <a:pt x="13" y="35"/>
                  </a:cubicBezTo>
                  <a:cubicBezTo>
                    <a:pt x="12" y="36"/>
                    <a:pt x="10" y="37"/>
                    <a:pt x="9" y="38"/>
                  </a:cubicBezTo>
                  <a:cubicBezTo>
                    <a:pt x="12" y="38"/>
                    <a:pt x="14" y="37"/>
                    <a:pt x="17" y="36"/>
                  </a:cubicBezTo>
                  <a:cubicBezTo>
                    <a:pt x="17" y="35"/>
                    <a:pt x="17" y="34"/>
                    <a:pt x="17" y="33"/>
                  </a:cubicBezTo>
                  <a:cubicBezTo>
                    <a:pt x="17" y="32"/>
                    <a:pt x="17" y="32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29"/>
                    <a:pt x="15" y="27"/>
                    <a:pt x="16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3"/>
                    <a:pt x="20" y="22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0"/>
                    <a:pt x="20" y="19"/>
                    <a:pt x="19" y="18"/>
                  </a:cubicBezTo>
                  <a:cubicBezTo>
                    <a:pt x="18" y="17"/>
                    <a:pt x="17" y="16"/>
                    <a:pt x="16" y="15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2"/>
                    <a:pt x="14" y="10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2" y="9"/>
                    <a:pt x="11" y="8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4"/>
                    <a:pt x="4" y="5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4" y="5"/>
                    <a:pt x="3" y="3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" name="Freeform 179"/>
            <p:cNvSpPr/>
            <p:nvPr/>
          </p:nvSpPr>
          <p:spPr bwMode="auto">
            <a:xfrm>
              <a:off x="9173483" y="2776022"/>
              <a:ext cx="315012" cy="413576"/>
            </a:xfrm>
            <a:custGeom>
              <a:avLst/>
              <a:gdLst>
                <a:gd name="T0" fmla="*/ 8 w 61"/>
                <a:gd name="T1" fmla="*/ 5 h 80"/>
                <a:gd name="T2" fmla="*/ 11 w 61"/>
                <a:gd name="T3" fmla="*/ 18 h 80"/>
                <a:gd name="T4" fmla="*/ 18 w 61"/>
                <a:gd name="T5" fmla="*/ 23 h 80"/>
                <a:gd name="T6" fmla="*/ 21 w 61"/>
                <a:gd name="T7" fmla="*/ 24 h 80"/>
                <a:gd name="T8" fmla="*/ 24 w 61"/>
                <a:gd name="T9" fmla="*/ 28 h 80"/>
                <a:gd name="T10" fmla="*/ 24 w 61"/>
                <a:gd name="T11" fmla="*/ 30 h 80"/>
                <a:gd name="T12" fmla="*/ 28 w 61"/>
                <a:gd name="T13" fmla="*/ 36 h 80"/>
                <a:gd name="T14" fmla="*/ 27 w 61"/>
                <a:gd name="T15" fmla="*/ 39 h 80"/>
                <a:gd name="T16" fmla="*/ 24 w 61"/>
                <a:gd name="T17" fmla="*/ 41 h 80"/>
                <a:gd name="T18" fmla="*/ 24 w 61"/>
                <a:gd name="T19" fmla="*/ 46 h 80"/>
                <a:gd name="T20" fmla="*/ 25 w 61"/>
                <a:gd name="T21" fmla="*/ 52 h 80"/>
                <a:gd name="T22" fmla="*/ 21 w 61"/>
                <a:gd name="T23" fmla="*/ 55 h 80"/>
                <a:gd name="T24" fmla="*/ 16 w 61"/>
                <a:gd name="T25" fmla="*/ 59 h 80"/>
                <a:gd name="T26" fmla="*/ 12 w 61"/>
                <a:gd name="T27" fmla="*/ 67 h 80"/>
                <a:gd name="T28" fmla="*/ 5 w 61"/>
                <a:gd name="T29" fmla="*/ 72 h 80"/>
                <a:gd name="T30" fmla="*/ 0 w 61"/>
                <a:gd name="T31" fmla="*/ 80 h 80"/>
                <a:gd name="T32" fmla="*/ 7 w 61"/>
                <a:gd name="T33" fmla="*/ 80 h 80"/>
                <a:gd name="T34" fmla="*/ 16 w 61"/>
                <a:gd name="T35" fmla="*/ 78 h 80"/>
                <a:gd name="T36" fmla="*/ 18 w 61"/>
                <a:gd name="T37" fmla="*/ 76 h 80"/>
                <a:gd name="T38" fmla="*/ 24 w 61"/>
                <a:gd name="T39" fmla="*/ 73 h 80"/>
                <a:gd name="T40" fmla="*/ 30 w 61"/>
                <a:gd name="T41" fmla="*/ 68 h 80"/>
                <a:gd name="T42" fmla="*/ 36 w 61"/>
                <a:gd name="T43" fmla="*/ 69 h 80"/>
                <a:gd name="T44" fmla="*/ 45 w 61"/>
                <a:gd name="T45" fmla="*/ 66 h 80"/>
                <a:gd name="T46" fmla="*/ 50 w 61"/>
                <a:gd name="T47" fmla="*/ 60 h 80"/>
                <a:gd name="T48" fmla="*/ 53 w 61"/>
                <a:gd name="T49" fmla="*/ 57 h 80"/>
                <a:gd name="T50" fmla="*/ 55 w 61"/>
                <a:gd name="T51" fmla="*/ 54 h 80"/>
                <a:gd name="T52" fmla="*/ 60 w 61"/>
                <a:gd name="T53" fmla="*/ 35 h 80"/>
                <a:gd name="T54" fmla="*/ 52 w 61"/>
                <a:gd name="T55" fmla="*/ 19 h 80"/>
                <a:gd name="T56" fmla="*/ 44 w 61"/>
                <a:gd name="T57" fmla="*/ 7 h 80"/>
                <a:gd name="T58" fmla="*/ 41 w 61"/>
                <a:gd name="T59" fmla="*/ 3 h 80"/>
                <a:gd name="T60" fmla="*/ 37 w 61"/>
                <a:gd name="T61" fmla="*/ 1 h 80"/>
                <a:gd name="T62" fmla="*/ 21 w 61"/>
                <a:gd name="T63" fmla="*/ 0 h 80"/>
                <a:gd name="T64" fmla="*/ 8 w 61"/>
                <a:gd name="T6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" h="80">
                  <a:moveTo>
                    <a:pt x="8" y="5"/>
                  </a:moveTo>
                  <a:cubicBezTo>
                    <a:pt x="4" y="9"/>
                    <a:pt x="7" y="15"/>
                    <a:pt x="11" y="18"/>
                  </a:cubicBezTo>
                  <a:cubicBezTo>
                    <a:pt x="13" y="20"/>
                    <a:pt x="16" y="22"/>
                    <a:pt x="18" y="23"/>
                  </a:cubicBezTo>
                  <a:cubicBezTo>
                    <a:pt x="19" y="23"/>
                    <a:pt x="21" y="24"/>
                    <a:pt x="21" y="24"/>
                  </a:cubicBezTo>
                  <a:cubicBezTo>
                    <a:pt x="22" y="25"/>
                    <a:pt x="23" y="27"/>
                    <a:pt x="24" y="28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5" y="32"/>
                    <a:pt x="28" y="33"/>
                    <a:pt x="28" y="36"/>
                  </a:cubicBezTo>
                  <a:cubicBezTo>
                    <a:pt x="28" y="37"/>
                    <a:pt x="27" y="38"/>
                    <a:pt x="27" y="39"/>
                  </a:cubicBezTo>
                  <a:cubicBezTo>
                    <a:pt x="26" y="39"/>
                    <a:pt x="25" y="40"/>
                    <a:pt x="24" y="41"/>
                  </a:cubicBezTo>
                  <a:cubicBezTo>
                    <a:pt x="23" y="42"/>
                    <a:pt x="24" y="44"/>
                    <a:pt x="24" y="46"/>
                  </a:cubicBezTo>
                  <a:cubicBezTo>
                    <a:pt x="25" y="48"/>
                    <a:pt x="26" y="50"/>
                    <a:pt x="25" y="52"/>
                  </a:cubicBezTo>
                  <a:cubicBezTo>
                    <a:pt x="24" y="53"/>
                    <a:pt x="22" y="54"/>
                    <a:pt x="21" y="55"/>
                  </a:cubicBezTo>
                  <a:cubicBezTo>
                    <a:pt x="19" y="57"/>
                    <a:pt x="18" y="58"/>
                    <a:pt x="16" y="59"/>
                  </a:cubicBezTo>
                  <a:cubicBezTo>
                    <a:pt x="15" y="62"/>
                    <a:pt x="14" y="65"/>
                    <a:pt x="12" y="67"/>
                  </a:cubicBezTo>
                  <a:cubicBezTo>
                    <a:pt x="11" y="69"/>
                    <a:pt x="7" y="70"/>
                    <a:pt x="5" y="72"/>
                  </a:cubicBezTo>
                  <a:cubicBezTo>
                    <a:pt x="2" y="74"/>
                    <a:pt x="0" y="77"/>
                    <a:pt x="0" y="80"/>
                  </a:cubicBezTo>
                  <a:cubicBezTo>
                    <a:pt x="2" y="80"/>
                    <a:pt x="5" y="80"/>
                    <a:pt x="7" y="80"/>
                  </a:cubicBezTo>
                  <a:cubicBezTo>
                    <a:pt x="10" y="80"/>
                    <a:pt x="13" y="80"/>
                    <a:pt x="16" y="78"/>
                  </a:cubicBezTo>
                  <a:cubicBezTo>
                    <a:pt x="16" y="77"/>
                    <a:pt x="17" y="77"/>
                    <a:pt x="18" y="76"/>
                  </a:cubicBezTo>
                  <a:cubicBezTo>
                    <a:pt x="20" y="75"/>
                    <a:pt x="22" y="74"/>
                    <a:pt x="24" y="73"/>
                  </a:cubicBezTo>
                  <a:cubicBezTo>
                    <a:pt x="26" y="72"/>
                    <a:pt x="28" y="70"/>
                    <a:pt x="30" y="68"/>
                  </a:cubicBezTo>
                  <a:cubicBezTo>
                    <a:pt x="32" y="69"/>
                    <a:pt x="34" y="69"/>
                    <a:pt x="36" y="69"/>
                  </a:cubicBezTo>
                  <a:cubicBezTo>
                    <a:pt x="39" y="68"/>
                    <a:pt x="42" y="68"/>
                    <a:pt x="45" y="66"/>
                  </a:cubicBezTo>
                  <a:cubicBezTo>
                    <a:pt x="47" y="65"/>
                    <a:pt x="49" y="63"/>
                    <a:pt x="50" y="60"/>
                  </a:cubicBezTo>
                  <a:cubicBezTo>
                    <a:pt x="51" y="59"/>
                    <a:pt x="52" y="58"/>
                    <a:pt x="53" y="57"/>
                  </a:cubicBezTo>
                  <a:cubicBezTo>
                    <a:pt x="53" y="56"/>
                    <a:pt x="54" y="55"/>
                    <a:pt x="55" y="54"/>
                  </a:cubicBezTo>
                  <a:cubicBezTo>
                    <a:pt x="58" y="49"/>
                    <a:pt x="61" y="42"/>
                    <a:pt x="60" y="35"/>
                  </a:cubicBezTo>
                  <a:cubicBezTo>
                    <a:pt x="59" y="29"/>
                    <a:pt x="55" y="24"/>
                    <a:pt x="52" y="19"/>
                  </a:cubicBezTo>
                  <a:cubicBezTo>
                    <a:pt x="49" y="15"/>
                    <a:pt x="47" y="11"/>
                    <a:pt x="44" y="7"/>
                  </a:cubicBezTo>
                  <a:cubicBezTo>
                    <a:pt x="43" y="6"/>
                    <a:pt x="42" y="5"/>
                    <a:pt x="41" y="3"/>
                  </a:cubicBezTo>
                  <a:cubicBezTo>
                    <a:pt x="40" y="3"/>
                    <a:pt x="38" y="2"/>
                    <a:pt x="37" y="1"/>
                  </a:cubicBezTo>
                  <a:cubicBezTo>
                    <a:pt x="32" y="0"/>
                    <a:pt x="27" y="0"/>
                    <a:pt x="21" y="0"/>
                  </a:cubicBezTo>
                  <a:cubicBezTo>
                    <a:pt x="16" y="0"/>
                    <a:pt x="11" y="1"/>
                    <a:pt x="8" y="5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" name="Freeform 180"/>
            <p:cNvSpPr/>
            <p:nvPr/>
          </p:nvSpPr>
          <p:spPr bwMode="auto">
            <a:xfrm>
              <a:off x="8555054" y="2797280"/>
              <a:ext cx="575912" cy="438700"/>
            </a:xfrm>
            <a:custGeom>
              <a:avLst/>
              <a:gdLst>
                <a:gd name="T0" fmla="*/ 110 w 112"/>
                <a:gd name="T1" fmla="*/ 85 h 85"/>
                <a:gd name="T2" fmla="*/ 85 w 112"/>
                <a:gd name="T3" fmla="*/ 81 h 85"/>
                <a:gd name="T4" fmla="*/ 72 w 112"/>
                <a:gd name="T5" fmla="*/ 75 h 85"/>
                <a:gd name="T6" fmla="*/ 30 w 112"/>
                <a:gd name="T7" fmla="*/ 35 h 85"/>
                <a:gd name="T8" fmla="*/ 25 w 112"/>
                <a:gd name="T9" fmla="*/ 31 h 85"/>
                <a:gd name="T10" fmla="*/ 10 w 112"/>
                <a:gd name="T11" fmla="*/ 26 h 85"/>
                <a:gd name="T12" fmla="*/ 2 w 112"/>
                <a:gd name="T13" fmla="*/ 19 h 85"/>
                <a:gd name="T14" fmla="*/ 4 w 112"/>
                <a:gd name="T15" fmla="*/ 16 h 85"/>
                <a:gd name="T16" fmla="*/ 10 w 112"/>
                <a:gd name="T17" fmla="*/ 21 h 85"/>
                <a:gd name="T18" fmla="*/ 13 w 112"/>
                <a:gd name="T19" fmla="*/ 22 h 85"/>
                <a:gd name="T20" fmla="*/ 14 w 112"/>
                <a:gd name="T21" fmla="*/ 21 h 85"/>
                <a:gd name="T22" fmla="*/ 5 w 112"/>
                <a:gd name="T23" fmla="*/ 11 h 85"/>
                <a:gd name="T24" fmla="*/ 7 w 112"/>
                <a:gd name="T25" fmla="*/ 9 h 85"/>
                <a:gd name="T26" fmla="*/ 16 w 112"/>
                <a:gd name="T27" fmla="*/ 18 h 85"/>
                <a:gd name="T28" fmla="*/ 18 w 112"/>
                <a:gd name="T29" fmla="*/ 16 h 85"/>
                <a:gd name="T30" fmla="*/ 8 w 112"/>
                <a:gd name="T31" fmla="*/ 5 h 85"/>
                <a:gd name="T32" fmla="*/ 13 w 112"/>
                <a:gd name="T33" fmla="*/ 5 h 85"/>
                <a:gd name="T34" fmla="*/ 20 w 112"/>
                <a:gd name="T35" fmla="*/ 14 h 85"/>
                <a:gd name="T36" fmla="*/ 22 w 112"/>
                <a:gd name="T37" fmla="*/ 14 h 85"/>
                <a:gd name="T38" fmla="*/ 16 w 112"/>
                <a:gd name="T39" fmla="*/ 1 h 85"/>
                <a:gd name="T40" fmla="*/ 19 w 112"/>
                <a:gd name="T41" fmla="*/ 2 h 85"/>
                <a:gd name="T42" fmla="*/ 27 w 112"/>
                <a:gd name="T43" fmla="*/ 14 h 85"/>
                <a:gd name="T44" fmla="*/ 31 w 112"/>
                <a:gd name="T45" fmla="*/ 15 h 85"/>
                <a:gd name="T46" fmla="*/ 33 w 112"/>
                <a:gd name="T47" fmla="*/ 12 h 85"/>
                <a:gd name="T48" fmla="*/ 32 w 112"/>
                <a:gd name="T49" fmla="*/ 8 h 85"/>
                <a:gd name="T50" fmla="*/ 37 w 112"/>
                <a:gd name="T51" fmla="*/ 13 h 85"/>
                <a:gd name="T52" fmla="*/ 37 w 112"/>
                <a:gd name="T53" fmla="*/ 22 h 85"/>
                <a:gd name="T54" fmla="*/ 76 w 112"/>
                <a:gd name="T55" fmla="*/ 59 h 85"/>
                <a:gd name="T56" fmla="*/ 112 w 112"/>
                <a:gd name="T57" fmla="*/ 67 h 85"/>
                <a:gd name="T58" fmla="*/ 110 w 112"/>
                <a:gd name="T5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" h="85">
                  <a:moveTo>
                    <a:pt x="110" y="85"/>
                  </a:moveTo>
                  <a:cubicBezTo>
                    <a:pt x="85" y="81"/>
                    <a:pt x="85" y="81"/>
                    <a:pt x="85" y="81"/>
                  </a:cubicBezTo>
                  <a:cubicBezTo>
                    <a:pt x="80" y="80"/>
                    <a:pt x="76" y="78"/>
                    <a:pt x="72" y="7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7"/>
                    <a:pt x="1" y="16"/>
                    <a:pt x="4" y="1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6" y="9"/>
                    <a:pt x="7" y="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3"/>
                    <a:pt x="10" y="2"/>
                    <a:pt x="13" y="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8" y="2"/>
                    <a:pt x="19" y="2"/>
                  </a:cubicBezTo>
                  <a:cubicBezTo>
                    <a:pt x="22" y="4"/>
                    <a:pt x="27" y="14"/>
                    <a:pt x="27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0" y="85"/>
                    <a:pt x="110" y="85"/>
                    <a:pt x="110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" name="Freeform 181"/>
            <p:cNvSpPr>
              <a:spLocks noEditPoints="1"/>
            </p:cNvSpPr>
            <p:nvPr/>
          </p:nvSpPr>
          <p:spPr bwMode="auto">
            <a:xfrm>
              <a:off x="8558919" y="2880382"/>
              <a:ext cx="139146" cy="86967"/>
            </a:xfrm>
            <a:custGeom>
              <a:avLst/>
              <a:gdLst>
                <a:gd name="T0" fmla="*/ 5 w 27"/>
                <a:gd name="T1" fmla="*/ 6 h 17"/>
                <a:gd name="T2" fmla="*/ 9 w 27"/>
                <a:gd name="T3" fmla="*/ 10 h 17"/>
                <a:gd name="T4" fmla="*/ 24 w 27"/>
                <a:gd name="T5" fmla="*/ 15 h 17"/>
                <a:gd name="T6" fmla="*/ 27 w 27"/>
                <a:gd name="T7" fmla="*/ 17 h 17"/>
                <a:gd name="T8" fmla="*/ 24 w 27"/>
                <a:gd name="T9" fmla="*/ 15 h 17"/>
                <a:gd name="T10" fmla="*/ 9 w 27"/>
                <a:gd name="T11" fmla="*/ 10 h 17"/>
                <a:gd name="T12" fmla="*/ 5 w 27"/>
                <a:gd name="T13" fmla="*/ 6 h 17"/>
                <a:gd name="T14" fmla="*/ 11 w 27"/>
                <a:gd name="T15" fmla="*/ 6 h 17"/>
                <a:gd name="T16" fmla="*/ 12 w 27"/>
                <a:gd name="T17" fmla="*/ 6 h 17"/>
                <a:gd name="T18" fmla="*/ 12 w 27"/>
                <a:gd name="T19" fmla="*/ 6 h 17"/>
                <a:gd name="T20" fmla="*/ 12 w 27"/>
                <a:gd name="T21" fmla="*/ 6 h 17"/>
                <a:gd name="T22" fmla="*/ 12 w 27"/>
                <a:gd name="T23" fmla="*/ 6 h 17"/>
                <a:gd name="T24" fmla="*/ 11 w 27"/>
                <a:gd name="T25" fmla="*/ 6 h 17"/>
                <a:gd name="T26" fmla="*/ 2 w 27"/>
                <a:gd name="T27" fmla="*/ 0 h 17"/>
                <a:gd name="T28" fmla="*/ 2 w 27"/>
                <a:gd name="T29" fmla="*/ 0 h 17"/>
                <a:gd name="T30" fmla="*/ 0 w 27"/>
                <a:gd name="T31" fmla="*/ 1 h 17"/>
                <a:gd name="T32" fmla="*/ 0 w 27"/>
                <a:gd name="T33" fmla="*/ 1 h 17"/>
                <a:gd name="T34" fmla="*/ 1 w 27"/>
                <a:gd name="T35" fmla="*/ 3 h 17"/>
                <a:gd name="T36" fmla="*/ 2 w 27"/>
                <a:gd name="T37" fmla="*/ 0 h 17"/>
                <a:gd name="T38" fmla="*/ 3 w 27"/>
                <a:gd name="T39" fmla="*/ 0 h 17"/>
                <a:gd name="T40" fmla="*/ 7 w 27"/>
                <a:gd name="T41" fmla="*/ 3 h 17"/>
                <a:gd name="T42" fmla="*/ 3 w 27"/>
                <a:gd name="T43" fmla="*/ 0 h 17"/>
                <a:gd name="T44" fmla="*/ 2 w 27"/>
                <a:gd name="T4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17">
                  <a:moveTo>
                    <a:pt x="5" y="6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554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" name="Freeform 183"/>
            <p:cNvSpPr/>
            <p:nvPr/>
          </p:nvSpPr>
          <p:spPr bwMode="auto">
            <a:xfrm>
              <a:off x="8817886" y="3081372"/>
              <a:ext cx="3865" cy="579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4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2" name="Freeform 184"/>
            <p:cNvSpPr/>
            <p:nvPr/>
          </p:nvSpPr>
          <p:spPr bwMode="auto">
            <a:xfrm>
              <a:off x="8817886" y="3081372"/>
              <a:ext cx="3865" cy="579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3" name="Freeform 185"/>
            <p:cNvSpPr/>
            <p:nvPr/>
          </p:nvSpPr>
          <p:spPr bwMode="auto">
            <a:xfrm>
              <a:off x="8558919" y="2880382"/>
              <a:ext cx="562384" cy="355598"/>
            </a:xfrm>
            <a:custGeom>
              <a:avLst/>
              <a:gdLst>
                <a:gd name="T0" fmla="*/ 2 w 109"/>
                <a:gd name="T1" fmla="*/ 0 h 69"/>
                <a:gd name="T2" fmla="*/ 1 w 109"/>
                <a:gd name="T3" fmla="*/ 3 h 69"/>
                <a:gd name="T4" fmla="*/ 1 w 109"/>
                <a:gd name="T5" fmla="*/ 3 h 69"/>
                <a:gd name="T6" fmla="*/ 5 w 109"/>
                <a:gd name="T7" fmla="*/ 6 h 69"/>
                <a:gd name="T8" fmla="*/ 9 w 109"/>
                <a:gd name="T9" fmla="*/ 10 h 69"/>
                <a:gd name="T10" fmla="*/ 24 w 109"/>
                <a:gd name="T11" fmla="*/ 15 h 69"/>
                <a:gd name="T12" fmla="*/ 27 w 109"/>
                <a:gd name="T13" fmla="*/ 17 h 69"/>
                <a:gd name="T14" fmla="*/ 29 w 109"/>
                <a:gd name="T15" fmla="*/ 19 h 69"/>
                <a:gd name="T16" fmla="*/ 50 w 109"/>
                <a:gd name="T17" fmla="*/ 39 h 69"/>
                <a:gd name="T18" fmla="*/ 51 w 109"/>
                <a:gd name="T19" fmla="*/ 40 h 69"/>
                <a:gd name="T20" fmla="*/ 71 w 109"/>
                <a:gd name="T21" fmla="*/ 59 h 69"/>
                <a:gd name="T22" fmla="*/ 77 w 109"/>
                <a:gd name="T23" fmla="*/ 63 h 69"/>
                <a:gd name="T24" fmla="*/ 84 w 109"/>
                <a:gd name="T25" fmla="*/ 65 h 69"/>
                <a:gd name="T26" fmla="*/ 109 w 109"/>
                <a:gd name="T27" fmla="*/ 69 h 69"/>
                <a:gd name="T28" fmla="*/ 109 w 109"/>
                <a:gd name="T29" fmla="*/ 65 h 69"/>
                <a:gd name="T30" fmla="*/ 86 w 109"/>
                <a:gd name="T31" fmla="*/ 61 h 69"/>
                <a:gd name="T32" fmla="*/ 73 w 109"/>
                <a:gd name="T33" fmla="*/ 55 h 69"/>
                <a:gd name="T34" fmla="*/ 31 w 109"/>
                <a:gd name="T35" fmla="*/ 15 h 69"/>
                <a:gd name="T36" fmla="*/ 26 w 109"/>
                <a:gd name="T37" fmla="*/ 12 h 69"/>
                <a:gd name="T38" fmla="*/ 12 w 109"/>
                <a:gd name="T39" fmla="*/ 6 h 69"/>
                <a:gd name="T40" fmla="*/ 12 w 109"/>
                <a:gd name="T41" fmla="*/ 6 h 69"/>
                <a:gd name="T42" fmla="*/ 11 w 109"/>
                <a:gd name="T43" fmla="*/ 6 h 69"/>
                <a:gd name="T44" fmla="*/ 9 w 109"/>
                <a:gd name="T45" fmla="*/ 5 h 69"/>
                <a:gd name="T46" fmla="*/ 7 w 109"/>
                <a:gd name="T47" fmla="*/ 3 h 69"/>
                <a:gd name="T48" fmla="*/ 3 w 109"/>
                <a:gd name="T49" fmla="*/ 0 h 69"/>
                <a:gd name="T50" fmla="*/ 2 w 109"/>
                <a:gd name="T5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69">
                  <a:moveTo>
                    <a:pt x="2" y="0"/>
                  </a:moveTo>
                  <a:cubicBezTo>
                    <a:pt x="1" y="0"/>
                    <a:pt x="0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3" y="61"/>
                    <a:pt x="75" y="62"/>
                    <a:pt x="77" y="63"/>
                  </a:cubicBezTo>
                  <a:cubicBezTo>
                    <a:pt x="79" y="64"/>
                    <a:pt x="81" y="65"/>
                    <a:pt x="84" y="65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1" y="60"/>
                    <a:pt x="77" y="58"/>
                    <a:pt x="73" y="5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4" name="Freeform 186"/>
            <p:cNvSpPr/>
            <p:nvPr/>
          </p:nvSpPr>
          <p:spPr bwMode="auto">
            <a:xfrm>
              <a:off x="9208269" y="2781820"/>
              <a:ext cx="48315" cy="30922"/>
            </a:xfrm>
            <a:custGeom>
              <a:avLst/>
              <a:gdLst>
                <a:gd name="T0" fmla="*/ 9 w 9"/>
                <a:gd name="T1" fmla="*/ 0 h 6"/>
                <a:gd name="T2" fmla="*/ 9 w 9"/>
                <a:gd name="T3" fmla="*/ 0 h 6"/>
                <a:gd name="T4" fmla="*/ 1 w 9"/>
                <a:gd name="T5" fmla="*/ 4 h 6"/>
                <a:gd name="T6" fmla="*/ 0 w 9"/>
                <a:gd name="T7" fmla="*/ 6 h 6"/>
                <a:gd name="T8" fmla="*/ 0 w 9"/>
                <a:gd name="T9" fmla="*/ 5 h 6"/>
                <a:gd name="T10" fmla="*/ 9 w 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2"/>
                    <a:pt x="1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2" y="2"/>
                    <a:pt x="5" y="1"/>
                    <a:pt x="9" y="0"/>
                  </a:cubicBezTo>
                </a:path>
              </a:pathLst>
            </a:custGeom>
            <a:solidFill>
              <a:srgbClr val="604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5" name="Freeform 188"/>
            <p:cNvSpPr>
              <a:spLocks noEditPoints="1"/>
            </p:cNvSpPr>
            <p:nvPr/>
          </p:nvSpPr>
          <p:spPr bwMode="auto">
            <a:xfrm>
              <a:off x="9244989" y="3040788"/>
              <a:ext cx="57978" cy="65708"/>
            </a:xfrm>
            <a:custGeom>
              <a:avLst/>
              <a:gdLst>
                <a:gd name="T0" fmla="*/ 2 w 11"/>
                <a:gd name="T1" fmla="*/ 10 h 13"/>
                <a:gd name="T2" fmla="*/ 0 w 11"/>
                <a:gd name="T3" fmla="*/ 13 h 13"/>
                <a:gd name="T4" fmla="*/ 2 w 11"/>
                <a:gd name="T5" fmla="*/ 10 h 13"/>
                <a:gd name="T6" fmla="*/ 6 w 11"/>
                <a:gd name="T7" fmla="*/ 5 h 13"/>
                <a:gd name="T8" fmla="*/ 3 w 11"/>
                <a:gd name="T9" fmla="*/ 8 h 13"/>
                <a:gd name="T10" fmla="*/ 6 w 11"/>
                <a:gd name="T11" fmla="*/ 5 h 13"/>
                <a:gd name="T12" fmla="*/ 11 w 11"/>
                <a:gd name="T13" fmla="*/ 0 h 13"/>
                <a:gd name="T14" fmla="*/ 11 w 11"/>
                <a:gd name="T15" fmla="*/ 0 h 13"/>
                <a:gd name="T16" fmla="*/ 11 w 11"/>
                <a:gd name="T17" fmla="*/ 1 h 13"/>
                <a:gd name="T18" fmla="*/ 9 w 11"/>
                <a:gd name="T19" fmla="*/ 3 h 13"/>
                <a:gd name="T20" fmla="*/ 11 w 11"/>
                <a:gd name="T21" fmla="*/ 1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2" y="10"/>
                  </a:moveTo>
                  <a:cubicBezTo>
                    <a:pt x="1" y="11"/>
                    <a:pt x="1" y="12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moveTo>
                    <a:pt x="6" y="5"/>
                  </a:moveTo>
                  <a:cubicBezTo>
                    <a:pt x="5" y="6"/>
                    <a:pt x="4" y="7"/>
                    <a:pt x="3" y="8"/>
                  </a:cubicBezTo>
                  <a:cubicBezTo>
                    <a:pt x="4" y="7"/>
                    <a:pt x="5" y="6"/>
                    <a:pt x="6" y="5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0" y="1"/>
                    <a:pt x="9" y="2"/>
                    <a:pt x="9" y="3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" name="Oval 189"/>
            <p:cNvSpPr>
              <a:spLocks noChangeArrowheads="1"/>
            </p:cNvSpPr>
            <p:nvPr/>
          </p:nvSpPr>
          <p:spPr bwMode="auto">
            <a:xfrm>
              <a:off x="9302966" y="3040788"/>
              <a:ext cx="1933" cy="1933"/>
            </a:xfrm>
            <a:prstGeom prst="ellipse">
              <a:avLst/>
            </a:pr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" name="Freeform 190"/>
            <p:cNvSpPr>
              <a:spLocks noEditPoints="1"/>
            </p:cNvSpPr>
            <p:nvPr/>
          </p:nvSpPr>
          <p:spPr bwMode="auto">
            <a:xfrm>
              <a:off x="9272045" y="2895843"/>
              <a:ext cx="46382" cy="144945"/>
            </a:xfrm>
            <a:custGeom>
              <a:avLst/>
              <a:gdLst>
                <a:gd name="T0" fmla="*/ 6 w 9"/>
                <a:gd name="T1" fmla="*/ 25 h 28"/>
                <a:gd name="T2" fmla="*/ 6 w 9"/>
                <a:gd name="T3" fmla="*/ 28 h 28"/>
                <a:gd name="T4" fmla="*/ 6 w 9"/>
                <a:gd name="T5" fmla="*/ 28 h 28"/>
                <a:gd name="T6" fmla="*/ 6 w 9"/>
                <a:gd name="T7" fmla="*/ 25 h 28"/>
                <a:gd name="T8" fmla="*/ 6 w 9"/>
                <a:gd name="T9" fmla="*/ 17 h 28"/>
                <a:gd name="T10" fmla="*/ 5 w 9"/>
                <a:gd name="T11" fmla="*/ 18 h 28"/>
                <a:gd name="T12" fmla="*/ 5 w 9"/>
                <a:gd name="T13" fmla="*/ 23 h 28"/>
                <a:gd name="T14" fmla="*/ 5 w 9"/>
                <a:gd name="T15" fmla="*/ 18 h 28"/>
                <a:gd name="T16" fmla="*/ 6 w 9"/>
                <a:gd name="T17" fmla="*/ 17 h 28"/>
                <a:gd name="T18" fmla="*/ 8 w 9"/>
                <a:gd name="T19" fmla="*/ 10 h 28"/>
                <a:gd name="T20" fmla="*/ 9 w 9"/>
                <a:gd name="T21" fmla="*/ 13 h 28"/>
                <a:gd name="T22" fmla="*/ 8 w 9"/>
                <a:gd name="T23" fmla="*/ 10 h 28"/>
                <a:gd name="T24" fmla="*/ 0 w 9"/>
                <a:gd name="T25" fmla="*/ 0 h 28"/>
                <a:gd name="T26" fmla="*/ 2 w 9"/>
                <a:gd name="T27" fmla="*/ 1 h 28"/>
                <a:gd name="T28" fmla="*/ 0 w 9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28">
                  <a:moveTo>
                    <a:pt x="6" y="25"/>
                  </a:moveTo>
                  <a:cubicBezTo>
                    <a:pt x="6" y="26"/>
                    <a:pt x="6" y="27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6"/>
                    <a:pt x="6" y="25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5" y="18"/>
                  </a:cubicBezTo>
                  <a:cubicBezTo>
                    <a:pt x="4" y="19"/>
                    <a:pt x="5" y="21"/>
                    <a:pt x="5" y="23"/>
                  </a:cubicBezTo>
                  <a:cubicBezTo>
                    <a:pt x="5" y="21"/>
                    <a:pt x="4" y="19"/>
                    <a:pt x="5" y="18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8" y="10"/>
                  </a:moveTo>
                  <a:cubicBezTo>
                    <a:pt x="9" y="11"/>
                    <a:pt x="9" y="12"/>
                    <a:pt x="9" y="13"/>
                  </a:cubicBezTo>
                  <a:cubicBezTo>
                    <a:pt x="9" y="12"/>
                    <a:pt x="9" y="11"/>
                    <a:pt x="8" y="10"/>
                  </a:cubicBezTo>
                  <a:moveTo>
                    <a:pt x="0" y="0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FD2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8" name="Freeform 191"/>
            <p:cNvSpPr/>
            <p:nvPr/>
          </p:nvSpPr>
          <p:spPr bwMode="auto">
            <a:xfrm>
              <a:off x="9173483" y="2880382"/>
              <a:ext cx="160405" cy="299553"/>
            </a:xfrm>
            <a:custGeom>
              <a:avLst/>
              <a:gdLst>
                <a:gd name="T0" fmla="*/ 13 w 31"/>
                <a:gd name="T1" fmla="*/ 0 h 58"/>
                <a:gd name="T2" fmla="*/ 18 w 31"/>
                <a:gd name="T3" fmla="*/ 3 h 58"/>
                <a:gd name="T4" fmla="*/ 19 w 31"/>
                <a:gd name="T5" fmla="*/ 3 h 58"/>
                <a:gd name="T6" fmla="*/ 21 w 31"/>
                <a:gd name="T7" fmla="*/ 4 h 58"/>
                <a:gd name="T8" fmla="*/ 21 w 31"/>
                <a:gd name="T9" fmla="*/ 4 h 58"/>
                <a:gd name="T10" fmla="*/ 24 w 31"/>
                <a:gd name="T11" fmla="*/ 8 h 58"/>
                <a:gd name="T12" fmla="*/ 24 w 31"/>
                <a:gd name="T13" fmla="*/ 10 h 58"/>
                <a:gd name="T14" fmla="*/ 27 w 31"/>
                <a:gd name="T15" fmla="*/ 13 h 58"/>
                <a:gd name="T16" fmla="*/ 28 w 31"/>
                <a:gd name="T17" fmla="*/ 16 h 58"/>
                <a:gd name="T18" fmla="*/ 28 w 31"/>
                <a:gd name="T19" fmla="*/ 16 h 58"/>
                <a:gd name="T20" fmla="*/ 27 w 31"/>
                <a:gd name="T21" fmla="*/ 19 h 58"/>
                <a:gd name="T22" fmla="*/ 25 w 31"/>
                <a:gd name="T23" fmla="*/ 20 h 58"/>
                <a:gd name="T24" fmla="*/ 24 w 31"/>
                <a:gd name="T25" fmla="*/ 21 h 58"/>
                <a:gd name="T26" fmla="*/ 24 w 31"/>
                <a:gd name="T27" fmla="*/ 26 h 58"/>
                <a:gd name="T28" fmla="*/ 24 w 31"/>
                <a:gd name="T29" fmla="*/ 26 h 58"/>
                <a:gd name="T30" fmla="*/ 25 w 31"/>
                <a:gd name="T31" fmla="*/ 28 h 58"/>
                <a:gd name="T32" fmla="*/ 25 w 31"/>
                <a:gd name="T33" fmla="*/ 31 h 58"/>
                <a:gd name="T34" fmla="*/ 25 w 31"/>
                <a:gd name="T35" fmla="*/ 31 h 58"/>
                <a:gd name="T36" fmla="*/ 25 w 31"/>
                <a:gd name="T37" fmla="*/ 32 h 58"/>
                <a:gd name="T38" fmla="*/ 23 w 31"/>
                <a:gd name="T39" fmla="*/ 34 h 58"/>
                <a:gd name="T40" fmla="*/ 21 w 31"/>
                <a:gd name="T41" fmla="*/ 35 h 58"/>
                <a:gd name="T42" fmla="*/ 20 w 31"/>
                <a:gd name="T43" fmla="*/ 36 h 58"/>
                <a:gd name="T44" fmla="*/ 17 w 31"/>
                <a:gd name="T45" fmla="*/ 39 h 58"/>
                <a:gd name="T46" fmla="*/ 16 w 31"/>
                <a:gd name="T47" fmla="*/ 39 h 58"/>
                <a:gd name="T48" fmla="*/ 16 w 31"/>
                <a:gd name="T49" fmla="*/ 41 h 58"/>
                <a:gd name="T50" fmla="*/ 14 w 31"/>
                <a:gd name="T51" fmla="*/ 44 h 58"/>
                <a:gd name="T52" fmla="*/ 12 w 31"/>
                <a:gd name="T53" fmla="*/ 47 h 58"/>
                <a:gd name="T54" fmla="*/ 12 w 31"/>
                <a:gd name="T55" fmla="*/ 48 h 58"/>
                <a:gd name="T56" fmla="*/ 8 w 31"/>
                <a:gd name="T57" fmla="*/ 50 h 58"/>
                <a:gd name="T58" fmla="*/ 5 w 31"/>
                <a:gd name="T59" fmla="*/ 52 h 58"/>
                <a:gd name="T60" fmla="*/ 3 w 31"/>
                <a:gd name="T61" fmla="*/ 54 h 58"/>
                <a:gd name="T62" fmla="*/ 0 w 31"/>
                <a:gd name="T63" fmla="*/ 58 h 58"/>
                <a:gd name="T64" fmla="*/ 2 w 31"/>
                <a:gd name="T65" fmla="*/ 57 h 58"/>
                <a:gd name="T66" fmla="*/ 7 w 31"/>
                <a:gd name="T67" fmla="*/ 53 h 58"/>
                <a:gd name="T68" fmla="*/ 7 w 31"/>
                <a:gd name="T69" fmla="*/ 53 h 58"/>
                <a:gd name="T70" fmla="*/ 13 w 31"/>
                <a:gd name="T71" fmla="*/ 48 h 58"/>
                <a:gd name="T72" fmla="*/ 21 w 31"/>
                <a:gd name="T73" fmla="*/ 45 h 58"/>
                <a:gd name="T74" fmla="*/ 22 w 31"/>
                <a:gd name="T75" fmla="*/ 39 h 58"/>
                <a:gd name="T76" fmla="*/ 26 w 31"/>
                <a:gd name="T77" fmla="*/ 35 h 58"/>
                <a:gd name="T78" fmla="*/ 30 w 31"/>
                <a:gd name="T79" fmla="*/ 31 h 58"/>
                <a:gd name="T80" fmla="*/ 29 w 31"/>
                <a:gd name="T81" fmla="*/ 25 h 58"/>
                <a:gd name="T82" fmla="*/ 28 w 31"/>
                <a:gd name="T83" fmla="*/ 20 h 58"/>
                <a:gd name="T84" fmla="*/ 30 w 31"/>
                <a:gd name="T85" fmla="*/ 17 h 58"/>
                <a:gd name="T86" fmla="*/ 31 w 31"/>
                <a:gd name="T87" fmla="*/ 15 h 58"/>
                <a:gd name="T88" fmla="*/ 26 w 31"/>
                <a:gd name="T89" fmla="*/ 9 h 58"/>
                <a:gd name="T90" fmla="*/ 26 w 31"/>
                <a:gd name="T91" fmla="*/ 7 h 58"/>
                <a:gd name="T92" fmla="*/ 23 w 31"/>
                <a:gd name="T93" fmla="*/ 4 h 58"/>
                <a:gd name="T94" fmla="*/ 20 w 31"/>
                <a:gd name="T95" fmla="*/ 3 h 58"/>
                <a:gd name="T96" fmla="*/ 13 w 31"/>
                <a:gd name="T9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58">
                  <a:moveTo>
                    <a:pt x="13" y="0"/>
                  </a:moveTo>
                  <a:cubicBezTo>
                    <a:pt x="15" y="1"/>
                    <a:pt x="16" y="2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5"/>
                    <a:pt x="23" y="7"/>
                    <a:pt x="24" y="8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5" y="11"/>
                    <a:pt x="26" y="12"/>
                    <a:pt x="27" y="13"/>
                  </a:cubicBezTo>
                  <a:cubicBezTo>
                    <a:pt x="28" y="14"/>
                    <a:pt x="28" y="15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5" y="20"/>
                    <a:pt x="25" y="20"/>
                    <a:pt x="24" y="21"/>
                  </a:cubicBezTo>
                  <a:cubicBezTo>
                    <a:pt x="23" y="22"/>
                    <a:pt x="24" y="24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9"/>
                    <a:pt x="25" y="30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4" y="32"/>
                    <a:pt x="23" y="33"/>
                    <a:pt x="23" y="34"/>
                  </a:cubicBezTo>
                  <a:cubicBezTo>
                    <a:pt x="22" y="34"/>
                    <a:pt x="21" y="35"/>
                    <a:pt x="21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7"/>
                    <a:pt x="18" y="38"/>
                    <a:pt x="17" y="39"/>
                  </a:cubicBezTo>
                  <a:cubicBezTo>
                    <a:pt x="17" y="39"/>
                    <a:pt x="17" y="39"/>
                    <a:pt x="16" y="39"/>
                  </a:cubicBezTo>
                  <a:cubicBezTo>
                    <a:pt x="16" y="40"/>
                    <a:pt x="16" y="40"/>
                    <a:pt x="16" y="41"/>
                  </a:cubicBezTo>
                  <a:cubicBezTo>
                    <a:pt x="15" y="42"/>
                    <a:pt x="15" y="43"/>
                    <a:pt x="14" y="44"/>
                  </a:cubicBezTo>
                  <a:cubicBezTo>
                    <a:pt x="14" y="45"/>
                    <a:pt x="13" y="46"/>
                    <a:pt x="12" y="47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1" y="49"/>
                    <a:pt x="9" y="50"/>
                    <a:pt x="8" y="50"/>
                  </a:cubicBezTo>
                  <a:cubicBezTo>
                    <a:pt x="7" y="51"/>
                    <a:pt x="6" y="51"/>
                    <a:pt x="5" y="52"/>
                  </a:cubicBezTo>
                  <a:cubicBezTo>
                    <a:pt x="4" y="53"/>
                    <a:pt x="3" y="53"/>
                    <a:pt x="3" y="54"/>
                  </a:cubicBezTo>
                  <a:cubicBezTo>
                    <a:pt x="1" y="55"/>
                    <a:pt x="1" y="56"/>
                    <a:pt x="0" y="58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3"/>
                    <a:pt x="21" y="41"/>
                    <a:pt x="22" y="39"/>
                  </a:cubicBezTo>
                  <a:cubicBezTo>
                    <a:pt x="23" y="37"/>
                    <a:pt x="25" y="36"/>
                    <a:pt x="26" y="35"/>
                  </a:cubicBezTo>
                  <a:cubicBezTo>
                    <a:pt x="27" y="33"/>
                    <a:pt x="29" y="32"/>
                    <a:pt x="30" y="31"/>
                  </a:cubicBezTo>
                  <a:cubicBezTo>
                    <a:pt x="30" y="29"/>
                    <a:pt x="29" y="27"/>
                    <a:pt x="29" y="25"/>
                  </a:cubicBezTo>
                  <a:cubicBezTo>
                    <a:pt x="28" y="24"/>
                    <a:pt x="27" y="22"/>
                    <a:pt x="28" y="20"/>
                  </a:cubicBezTo>
                  <a:cubicBezTo>
                    <a:pt x="28" y="19"/>
                    <a:pt x="29" y="18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2"/>
                    <a:pt x="28" y="11"/>
                    <a:pt x="26" y="9"/>
                  </a:cubicBezTo>
                  <a:cubicBezTo>
                    <a:pt x="26" y="8"/>
                    <a:pt x="26" y="8"/>
                    <a:pt x="26" y="7"/>
                  </a:cubicBezTo>
                  <a:cubicBezTo>
                    <a:pt x="25" y="6"/>
                    <a:pt x="24" y="4"/>
                    <a:pt x="23" y="4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7" y="2"/>
                    <a:pt x="15" y="1"/>
                    <a:pt x="13" y="0"/>
                  </a:cubicBezTo>
                </a:path>
              </a:pathLst>
            </a:custGeom>
            <a:solidFill>
              <a:srgbClr val="604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9" name="Freeform 193"/>
            <p:cNvSpPr/>
            <p:nvPr/>
          </p:nvSpPr>
          <p:spPr bwMode="auto">
            <a:xfrm>
              <a:off x="9080719" y="3670814"/>
              <a:ext cx="268630" cy="96630"/>
            </a:xfrm>
            <a:custGeom>
              <a:avLst/>
              <a:gdLst>
                <a:gd name="T0" fmla="*/ 10 w 52"/>
                <a:gd name="T1" fmla="*/ 0 h 19"/>
                <a:gd name="T2" fmla="*/ 0 w 52"/>
                <a:gd name="T3" fmla="*/ 2 h 19"/>
                <a:gd name="T4" fmla="*/ 1 w 52"/>
                <a:gd name="T5" fmla="*/ 6 h 19"/>
                <a:gd name="T6" fmla="*/ 6 w 52"/>
                <a:gd name="T7" fmla="*/ 5 h 19"/>
                <a:gd name="T8" fmla="*/ 26 w 52"/>
                <a:gd name="T9" fmla="*/ 12 h 19"/>
                <a:gd name="T10" fmla="*/ 45 w 52"/>
                <a:gd name="T11" fmla="*/ 19 h 19"/>
                <a:gd name="T12" fmla="*/ 52 w 52"/>
                <a:gd name="T13" fmla="*/ 16 h 19"/>
                <a:gd name="T14" fmla="*/ 52 w 52"/>
                <a:gd name="T15" fmla="*/ 14 h 19"/>
                <a:gd name="T16" fmla="*/ 52 w 52"/>
                <a:gd name="T17" fmla="*/ 12 h 19"/>
                <a:gd name="T18" fmla="*/ 52 w 52"/>
                <a:gd name="T19" fmla="*/ 4 h 19"/>
                <a:gd name="T20" fmla="*/ 52 w 52"/>
                <a:gd name="T21" fmla="*/ 4 h 19"/>
                <a:gd name="T22" fmla="*/ 52 w 52"/>
                <a:gd name="T23" fmla="*/ 4 h 19"/>
                <a:gd name="T24" fmla="*/ 51 w 52"/>
                <a:gd name="T25" fmla="*/ 3 h 19"/>
                <a:gd name="T26" fmla="*/ 51 w 52"/>
                <a:gd name="T27" fmla="*/ 3 h 19"/>
                <a:gd name="T28" fmla="*/ 51 w 52"/>
                <a:gd name="T29" fmla="*/ 1 h 19"/>
                <a:gd name="T30" fmla="*/ 40 w 52"/>
                <a:gd name="T31" fmla="*/ 5 h 19"/>
                <a:gd name="T32" fmla="*/ 32 w 52"/>
                <a:gd name="T33" fmla="*/ 4 h 19"/>
                <a:gd name="T34" fmla="*/ 12 w 52"/>
                <a:gd name="T35" fmla="*/ 0 h 19"/>
                <a:gd name="T36" fmla="*/ 12 w 52"/>
                <a:gd name="T37" fmla="*/ 0 h 19"/>
                <a:gd name="T38" fmla="*/ 10 w 52"/>
                <a:gd name="T3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9">
                  <a:moveTo>
                    <a:pt x="10" y="0"/>
                  </a:moveTo>
                  <a:cubicBezTo>
                    <a:pt x="7" y="0"/>
                    <a:pt x="4" y="1"/>
                    <a:pt x="0" y="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4" y="5"/>
                    <a:pt x="6" y="5"/>
                  </a:cubicBezTo>
                  <a:cubicBezTo>
                    <a:pt x="12" y="5"/>
                    <a:pt x="19" y="9"/>
                    <a:pt x="26" y="12"/>
                  </a:cubicBezTo>
                  <a:cubicBezTo>
                    <a:pt x="33" y="15"/>
                    <a:pt x="39" y="19"/>
                    <a:pt x="45" y="19"/>
                  </a:cubicBezTo>
                  <a:cubicBezTo>
                    <a:pt x="47" y="19"/>
                    <a:pt x="50" y="18"/>
                    <a:pt x="52" y="16"/>
                  </a:cubicBezTo>
                  <a:cubicBezTo>
                    <a:pt x="52" y="15"/>
                    <a:pt x="52" y="15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0"/>
                    <a:pt x="52" y="7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2"/>
                    <a:pt x="51" y="2"/>
                    <a:pt x="51" y="1"/>
                  </a:cubicBezTo>
                  <a:cubicBezTo>
                    <a:pt x="48" y="4"/>
                    <a:pt x="44" y="5"/>
                    <a:pt x="40" y="5"/>
                  </a:cubicBezTo>
                  <a:cubicBezTo>
                    <a:pt x="37" y="5"/>
                    <a:pt x="35" y="4"/>
                    <a:pt x="32" y="4"/>
                  </a:cubicBezTo>
                  <a:cubicBezTo>
                    <a:pt x="26" y="3"/>
                    <a:pt x="19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C7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0" name="Freeform 194"/>
            <p:cNvSpPr/>
            <p:nvPr/>
          </p:nvSpPr>
          <p:spPr bwMode="auto">
            <a:xfrm>
              <a:off x="9049797" y="3087170"/>
              <a:ext cx="371057" cy="618431"/>
            </a:xfrm>
            <a:custGeom>
              <a:avLst/>
              <a:gdLst>
                <a:gd name="T0" fmla="*/ 56 w 72"/>
                <a:gd name="T1" fmla="*/ 0 h 120"/>
                <a:gd name="T2" fmla="*/ 72 w 72"/>
                <a:gd name="T3" fmla="*/ 19 h 120"/>
                <a:gd name="T4" fmla="*/ 54 w 72"/>
                <a:gd name="T5" fmla="*/ 79 h 120"/>
                <a:gd name="T6" fmla="*/ 59 w 72"/>
                <a:gd name="T7" fmla="*/ 113 h 120"/>
                <a:gd name="T8" fmla="*/ 32 w 72"/>
                <a:gd name="T9" fmla="*/ 115 h 120"/>
                <a:gd name="T10" fmla="*/ 0 w 72"/>
                <a:gd name="T11" fmla="*/ 118 h 120"/>
                <a:gd name="T12" fmla="*/ 19 w 72"/>
                <a:gd name="T13" fmla="*/ 42 h 120"/>
                <a:gd name="T14" fmla="*/ 17 w 72"/>
                <a:gd name="T15" fmla="*/ 25 h 120"/>
                <a:gd name="T16" fmla="*/ 17 w 72"/>
                <a:gd name="T17" fmla="*/ 23 h 120"/>
                <a:gd name="T18" fmla="*/ 37 w 72"/>
                <a:gd name="T19" fmla="*/ 8 h 120"/>
                <a:gd name="T20" fmla="*/ 56 w 72"/>
                <a:gd name="T2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20">
                  <a:moveTo>
                    <a:pt x="56" y="0"/>
                  </a:moveTo>
                  <a:cubicBezTo>
                    <a:pt x="56" y="0"/>
                    <a:pt x="71" y="5"/>
                    <a:pt x="72" y="1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51" y="120"/>
                    <a:pt x="42" y="118"/>
                    <a:pt x="32" y="115"/>
                  </a:cubicBezTo>
                  <a:cubicBezTo>
                    <a:pt x="21" y="113"/>
                    <a:pt x="10" y="111"/>
                    <a:pt x="0" y="118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6" y="37"/>
                    <a:pt x="15" y="31"/>
                    <a:pt x="17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1" name="Freeform 196"/>
            <p:cNvSpPr/>
            <p:nvPr/>
          </p:nvSpPr>
          <p:spPr bwMode="auto">
            <a:xfrm>
              <a:off x="9049797" y="3288160"/>
              <a:ext cx="117888" cy="407778"/>
            </a:xfrm>
            <a:custGeom>
              <a:avLst/>
              <a:gdLst>
                <a:gd name="T0" fmla="*/ 22 w 23"/>
                <a:gd name="T1" fmla="*/ 0 h 79"/>
                <a:gd name="T2" fmla="*/ 22 w 23"/>
                <a:gd name="T3" fmla="*/ 0 h 79"/>
                <a:gd name="T4" fmla="*/ 19 w 23"/>
                <a:gd name="T5" fmla="*/ 1 h 79"/>
                <a:gd name="T6" fmla="*/ 18 w 23"/>
                <a:gd name="T7" fmla="*/ 1 h 79"/>
                <a:gd name="T8" fmla="*/ 18 w 23"/>
                <a:gd name="T9" fmla="*/ 1 h 79"/>
                <a:gd name="T10" fmla="*/ 18 w 23"/>
                <a:gd name="T11" fmla="*/ 1 h 79"/>
                <a:gd name="T12" fmla="*/ 19 w 23"/>
                <a:gd name="T13" fmla="*/ 3 h 79"/>
                <a:gd name="T14" fmla="*/ 19 w 23"/>
                <a:gd name="T15" fmla="*/ 3 h 79"/>
                <a:gd name="T16" fmla="*/ 19 w 23"/>
                <a:gd name="T17" fmla="*/ 3 h 79"/>
                <a:gd name="T18" fmla="*/ 0 w 23"/>
                <a:gd name="T19" fmla="*/ 79 h 79"/>
                <a:gd name="T20" fmla="*/ 5 w 23"/>
                <a:gd name="T21" fmla="*/ 77 h 79"/>
                <a:gd name="T22" fmla="*/ 23 w 23"/>
                <a:gd name="T23" fmla="*/ 3 h 79"/>
                <a:gd name="T24" fmla="*/ 22 w 23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79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9" y="2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3" y="77"/>
                    <a:pt x="5" y="7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2" y="1"/>
                    <a:pt x="22" y="0"/>
                  </a:cubicBezTo>
                </a:path>
              </a:pathLst>
            </a:custGeom>
            <a:solidFill>
              <a:srgbClr val="4D3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2" name="Freeform 197"/>
            <p:cNvSpPr/>
            <p:nvPr/>
          </p:nvSpPr>
          <p:spPr bwMode="auto">
            <a:xfrm>
              <a:off x="9142561" y="3670814"/>
              <a:ext cx="102427" cy="19326"/>
            </a:xfrm>
            <a:custGeom>
              <a:avLst/>
              <a:gdLst>
                <a:gd name="T0" fmla="*/ 0 w 20"/>
                <a:gd name="T1" fmla="*/ 0 h 4"/>
                <a:gd name="T2" fmla="*/ 0 w 20"/>
                <a:gd name="T3" fmla="*/ 0 h 4"/>
                <a:gd name="T4" fmla="*/ 20 w 20"/>
                <a:gd name="T5" fmla="*/ 4 h 4"/>
                <a:gd name="T6" fmla="*/ 14 w 20"/>
                <a:gd name="T7" fmla="*/ 2 h 4"/>
                <a:gd name="T8" fmla="*/ 0 w 2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"/>
                    <a:pt x="14" y="3"/>
                    <a:pt x="20" y="4"/>
                  </a:cubicBezTo>
                  <a:cubicBezTo>
                    <a:pt x="18" y="3"/>
                    <a:pt x="16" y="3"/>
                    <a:pt x="14" y="2"/>
                  </a:cubicBezTo>
                  <a:cubicBezTo>
                    <a:pt x="9" y="1"/>
                    <a:pt x="5" y="0"/>
                    <a:pt x="0" y="0"/>
                  </a:cubicBezTo>
                </a:path>
              </a:pathLst>
            </a:custGeom>
            <a:solidFill>
              <a:srgbClr val="9F6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3" name="Freeform 198"/>
            <p:cNvSpPr/>
            <p:nvPr/>
          </p:nvSpPr>
          <p:spPr bwMode="auto">
            <a:xfrm>
              <a:off x="9142561" y="3670814"/>
              <a:ext cx="154607" cy="25124"/>
            </a:xfrm>
            <a:custGeom>
              <a:avLst/>
              <a:gdLst>
                <a:gd name="T0" fmla="*/ 2 w 30"/>
                <a:gd name="T1" fmla="*/ 0 h 5"/>
                <a:gd name="T2" fmla="*/ 0 w 30"/>
                <a:gd name="T3" fmla="*/ 0 h 5"/>
                <a:gd name="T4" fmla="*/ 14 w 30"/>
                <a:gd name="T5" fmla="*/ 2 h 5"/>
                <a:gd name="T6" fmla="*/ 20 w 30"/>
                <a:gd name="T7" fmla="*/ 4 h 5"/>
                <a:gd name="T8" fmla="*/ 28 w 30"/>
                <a:gd name="T9" fmla="*/ 5 h 5"/>
                <a:gd name="T10" fmla="*/ 30 w 30"/>
                <a:gd name="T11" fmla="*/ 4 h 5"/>
                <a:gd name="T12" fmla="*/ 2 w 3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" y="0"/>
                    <a:pt x="9" y="1"/>
                    <a:pt x="14" y="2"/>
                  </a:cubicBezTo>
                  <a:cubicBezTo>
                    <a:pt x="16" y="3"/>
                    <a:pt x="18" y="3"/>
                    <a:pt x="20" y="4"/>
                  </a:cubicBezTo>
                  <a:cubicBezTo>
                    <a:pt x="23" y="4"/>
                    <a:pt x="25" y="5"/>
                    <a:pt x="28" y="5"/>
                  </a:cubicBezTo>
                  <a:cubicBezTo>
                    <a:pt x="29" y="5"/>
                    <a:pt x="29" y="4"/>
                    <a:pt x="30" y="4"/>
                  </a:cubicBezTo>
                  <a:cubicBezTo>
                    <a:pt x="21" y="4"/>
                    <a:pt x="12" y="0"/>
                    <a:pt x="2" y="0"/>
                  </a:cubicBezTo>
                </a:path>
              </a:pathLst>
            </a:custGeom>
            <a:solidFill>
              <a:srgbClr val="4D3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" name="Freeform 199"/>
            <p:cNvSpPr/>
            <p:nvPr/>
          </p:nvSpPr>
          <p:spPr bwMode="auto">
            <a:xfrm>
              <a:off x="9183146" y="3152878"/>
              <a:ext cx="25124" cy="21259"/>
            </a:xfrm>
            <a:custGeom>
              <a:avLst/>
              <a:gdLst>
                <a:gd name="T0" fmla="*/ 13 w 13"/>
                <a:gd name="T1" fmla="*/ 0 h 11"/>
                <a:gd name="T2" fmla="*/ 13 w 13"/>
                <a:gd name="T3" fmla="*/ 0 h 11"/>
                <a:gd name="T4" fmla="*/ 0 w 13"/>
                <a:gd name="T5" fmla="*/ 11 h 11"/>
                <a:gd name="T6" fmla="*/ 13 w 13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3" y="0"/>
                  </a:moveTo>
                  <a:lnTo>
                    <a:pt x="13" y="0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53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" name="Freeform 200"/>
            <p:cNvSpPr/>
            <p:nvPr/>
          </p:nvSpPr>
          <p:spPr bwMode="auto">
            <a:xfrm>
              <a:off x="9183146" y="3152878"/>
              <a:ext cx="25124" cy="21259"/>
            </a:xfrm>
            <a:custGeom>
              <a:avLst/>
              <a:gdLst>
                <a:gd name="T0" fmla="*/ 13 w 13"/>
                <a:gd name="T1" fmla="*/ 0 h 11"/>
                <a:gd name="T2" fmla="*/ 13 w 13"/>
                <a:gd name="T3" fmla="*/ 0 h 11"/>
                <a:gd name="T4" fmla="*/ 0 w 13"/>
                <a:gd name="T5" fmla="*/ 11 h 11"/>
                <a:gd name="T6" fmla="*/ 13 w 13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3" y="0"/>
                  </a:moveTo>
                  <a:lnTo>
                    <a:pt x="13" y="0"/>
                  </a:lnTo>
                  <a:lnTo>
                    <a:pt x="0" y="11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" name="Freeform 201"/>
            <p:cNvSpPr/>
            <p:nvPr/>
          </p:nvSpPr>
          <p:spPr bwMode="auto">
            <a:xfrm>
              <a:off x="9130966" y="3149013"/>
              <a:ext cx="187461" cy="144945"/>
            </a:xfrm>
            <a:custGeom>
              <a:avLst/>
              <a:gdLst>
                <a:gd name="T0" fmla="*/ 36 w 36"/>
                <a:gd name="T1" fmla="*/ 0 h 28"/>
                <a:gd name="T2" fmla="*/ 15 w 36"/>
                <a:gd name="T3" fmla="*/ 1 h 28"/>
                <a:gd name="T4" fmla="*/ 10 w 36"/>
                <a:gd name="T5" fmla="*/ 5 h 28"/>
                <a:gd name="T6" fmla="*/ 1 w 36"/>
                <a:gd name="T7" fmla="*/ 11 h 28"/>
                <a:gd name="T8" fmla="*/ 1 w 36"/>
                <a:gd name="T9" fmla="*/ 13 h 28"/>
                <a:gd name="T10" fmla="*/ 0 w 36"/>
                <a:gd name="T11" fmla="*/ 19 h 28"/>
                <a:gd name="T12" fmla="*/ 0 w 36"/>
                <a:gd name="T13" fmla="*/ 19 h 28"/>
                <a:gd name="T14" fmla="*/ 2 w 36"/>
                <a:gd name="T15" fmla="*/ 28 h 28"/>
                <a:gd name="T16" fmla="*/ 3 w 36"/>
                <a:gd name="T17" fmla="*/ 28 h 28"/>
                <a:gd name="T18" fmla="*/ 32 w 36"/>
                <a:gd name="T19" fmla="*/ 23 h 28"/>
                <a:gd name="T20" fmla="*/ 36 w 36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8">
                  <a:moveTo>
                    <a:pt x="3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5"/>
                    <a:pt x="0" y="17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1" y="25"/>
                    <a:pt x="2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4D3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" name="Freeform 202"/>
            <p:cNvSpPr/>
            <p:nvPr/>
          </p:nvSpPr>
          <p:spPr bwMode="auto">
            <a:xfrm>
              <a:off x="9142561" y="3293958"/>
              <a:ext cx="386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63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" name="Freeform 203"/>
            <p:cNvSpPr/>
            <p:nvPr/>
          </p:nvSpPr>
          <p:spPr bwMode="auto">
            <a:xfrm>
              <a:off x="9121303" y="3127755"/>
              <a:ext cx="206787" cy="133349"/>
            </a:xfrm>
            <a:custGeom>
              <a:avLst/>
              <a:gdLst>
                <a:gd name="T0" fmla="*/ 102 w 107"/>
                <a:gd name="T1" fmla="*/ 0 h 69"/>
                <a:gd name="T2" fmla="*/ 5 w 107"/>
                <a:gd name="T3" fmla="*/ 3 h 69"/>
                <a:gd name="T4" fmla="*/ 0 w 107"/>
                <a:gd name="T5" fmla="*/ 61 h 69"/>
                <a:gd name="T6" fmla="*/ 107 w 107"/>
                <a:gd name="T7" fmla="*/ 69 h 69"/>
                <a:gd name="T8" fmla="*/ 102 w 10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9">
                  <a:moveTo>
                    <a:pt x="102" y="0"/>
                  </a:moveTo>
                  <a:lnTo>
                    <a:pt x="5" y="3"/>
                  </a:lnTo>
                  <a:lnTo>
                    <a:pt x="0" y="61"/>
                  </a:lnTo>
                  <a:lnTo>
                    <a:pt x="107" y="6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" name="Freeform 204"/>
            <p:cNvSpPr/>
            <p:nvPr/>
          </p:nvSpPr>
          <p:spPr bwMode="auto">
            <a:xfrm>
              <a:off x="9318427" y="2926764"/>
              <a:ext cx="170068" cy="324676"/>
            </a:xfrm>
            <a:custGeom>
              <a:avLst/>
              <a:gdLst>
                <a:gd name="T0" fmla="*/ 32 w 33"/>
                <a:gd name="T1" fmla="*/ 13 h 63"/>
                <a:gd name="T2" fmla="*/ 30 w 33"/>
                <a:gd name="T3" fmla="*/ 5 h 63"/>
                <a:gd name="T4" fmla="*/ 27 w 33"/>
                <a:gd name="T5" fmla="*/ 3 h 63"/>
                <a:gd name="T6" fmla="*/ 24 w 33"/>
                <a:gd name="T7" fmla="*/ 1 h 63"/>
                <a:gd name="T8" fmla="*/ 10 w 33"/>
                <a:gd name="T9" fmla="*/ 4 h 63"/>
                <a:gd name="T10" fmla="*/ 3 w 33"/>
                <a:gd name="T11" fmla="*/ 9 h 63"/>
                <a:gd name="T12" fmla="*/ 1 w 33"/>
                <a:gd name="T13" fmla="*/ 13 h 63"/>
                <a:gd name="T14" fmla="*/ 0 w 33"/>
                <a:gd name="T15" fmla="*/ 17 h 63"/>
                <a:gd name="T16" fmla="*/ 4 w 33"/>
                <a:gd name="T17" fmla="*/ 31 h 63"/>
                <a:gd name="T18" fmla="*/ 15 w 33"/>
                <a:gd name="T19" fmla="*/ 40 h 63"/>
                <a:gd name="T20" fmla="*/ 16 w 33"/>
                <a:gd name="T21" fmla="*/ 63 h 63"/>
                <a:gd name="T22" fmla="*/ 20 w 33"/>
                <a:gd name="T23" fmla="*/ 57 h 63"/>
                <a:gd name="T24" fmla="*/ 26 w 33"/>
                <a:gd name="T25" fmla="*/ 48 h 63"/>
                <a:gd name="T26" fmla="*/ 31 w 33"/>
                <a:gd name="T27" fmla="*/ 35 h 63"/>
                <a:gd name="T28" fmla="*/ 32 w 33"/>
                <a:gd name="T29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63">
                  <a:moveTo>
                    <a:pt x="32" y="13"/>
                  </a:moveTo>
                  <a:cubicBezTo>
                    <a:pt x="32" y="10"/>
                    <a:pt x="32" y="7"/>
                    <a:pt x="30" y="5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6" y="2"/>
                    <a:pt x="25" y="2"/>
                    <a:pt x="24" y="1"/>
                  </a:cubicBezTo>
                  <a:cubicBezTo>
                    <a:pt x="20" y="0"/>
                    <a:pt x="15" y="1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cubicBezTo>
                    <a:pt x="2" y="11"/>
                    <a:pt x="1" y="12"/>
                    <a:pt x="1" y="13"/>
                  </a:cubicBezTo>
                  <a:cubicBezTo>
                    <a:pt x="0" y="15"/>
                    <a:pt x="0" y="15"/>
                    <a:pt x="0" y="17"/>
                  </a:cubicBezTo>
                  <a:cubicBezTo>
                    <a:pt x="2" y="22"/>
                    <a:pt x="2" y="26"/>
                    <a:pt x="4" y="31"/>
                  </a:cubicBezTo>
                  <a:cubicBezTo>
                    <a:pt x="6" y="35"/>
                    <a:pt x="10" y="39"/>
                    <a:pt x="15" y="40"/>
                  </a:cubicBezTo>
                  <a:cubicBezTo>
                    <a:pt x="12" y="48"/>
                    <a:pt x="15" y="56"/>
                    <a:pt x="16" y="63"/>
                  </a:cubicBezTo>
                  <a:cubicBezTo>
                    <a:pt x="18" y="61"/>
                    <a:pt x="19" y="59"/>
                    <a:pt x="20" y="57"/>
                  </a:cubicBezTo>
                  <a:cubicBezTo>
                    <a:pt x="22" y="54"/>
                    <a:pt x="24" y="51"/>
                    <a:pt x="26" y="48"/>
                  </a:cubicBezTo>
                  <a:cubicBezTo>
                    <a:pt x="28" y="44"/>
                    <a:pt x="30" y="39"/>
                    <a:pt x="31" y="35"/>
                  </a:cubicBezTo>
                  <a:cubicBezTo>
                    <a:pt x="33" y="28"/>
                    <a:pt x="32" y="20"/>
                    <a:pt x="32" y="13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" name="Freeform 206"/>
            <p:cNvSpPr/>
            <p:nvPr/>
          </p:nvSpPr>
          <p:spPr bwMode="auto">
            <a:xfrm>
              <a:off x="9204427" y="2776016"/>
              <a:ext cx="284091" cy="372991"/>
            </a:xfrm>
            <a:custGeom>
              <a:avLst/>
              <a:gdLst>
                <a:gd name="T0" fmla="*/ 54 w 55"/>
                <a:gd name="T1" fmla="*/ 42 h 72"/>
                <a:gd name="T2" fmla="*/ 54 w 55"/>
                <a:gd name="T3" fmla="*/ 38 h 72"/>
                <a:gd name="T4" fmla="*/ 54 w 55"/>
                <a:gd name="T5" fmla="*/ 35 h 72"/>
                <a:gd name="T6" fmla="*/ 46 w 55"/>
                <a:gd name="T7" fmla="*/ 19 h 72"/>
                <a:gd name="T8" fmla="*/ 38 w 55"/>
                <a:gd name="T9" fmla="*/ 7 h 72"/>
                <a:gd name="T10" fmla="*/ 35 w 55"/>
                <a:gd name="T11" fmla="*/ 3 h 72"/>
                <a:gd name="T12" fmla="*/ 31 w 55"/>
                <a:gd name="T13" fmla="*/ 1 h 72"/>
                <a:gd name="T14" fmla="*/ 15 w 55"/>
                <a:gd name="T15" fmla="*/ 0 h 72"/>
                <a:gd name="T16" fmla="*/ 2 w 55"/>
                <a:gd name="T17" fmla="*/ 5 h 72"/>
                <a:gd name="T18" fmla="*/ 0 w 55"/>
                <a:gd name="T19" fmla="*/ 8 h 72"/>
                <a:gd name="T20" fmla="*/ 13 w 55"/>
                <a:gd name="T21" fmla="*/ 4 h 72"/>
                <a:gd name="T22" fmla="*/ 28 w 55"/>
                <a:gd name="T23" fmla="*/ 5 h 72"/>
                <a:gd name="T24" fmla="*/ 33 w 55"/>
                <a:gd name="T25" fmla="*/ 7 h 72"/>
                <a:gd name="T26" fmla="*/ 36 w 55"/>
                <a:gd name="T27" fmla="*/ 11 h 72"/>
                <a:gd name="T28" fmla="*/ 44 w 55"/>
                <a:gd name="T29" fmla="*/ 23 h 72"/>
                <a:gd name="T30" fmla="*/ 51 w 55"/>
                <a:gd name="T31" fmla="*/ 39 h 72"/>
                <a:gd name="T32" fmla="*/ 52 w 55"/>
                <a:gd name="T33" fmla="*/ 42 h 72"/>
                <a:gd name="T34" fmla="*/ 52 w 55"/>
                <a:gd name="T35" fmla="*/ 45 h 72"/>
                <a:gd name="T36" fmla="*/ 51 w 55"/>
                <a:gd name="T37" fmla="*/ 68 h 72"/>
                <a:gd name="T38" fmla="*/ 50 w 55"/>
                <a:gd name="T39" fmla="*/ 72 h 72"/>
                <a:gd name="T40" fmla="*/ 53 w 55"/>
                <a:gd name="T41" fmla="*/ 64 h 72"/>
                <a:gd name="T42" fmla="*/ 54 w 55"/>
                <a:gd name="T43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72">
                  <a:moveTo>
                    <a:pt x="54" y="42"/>
                  </a:moveTo>
                  <a:cubicBezTo>
                    <a:pt x="54" y="41"/>
                    <a:pt x="54" y="40"/>
                    <a:pt x="54" y="38"/>
                  </a:cubicBezTo>
                  <a:cubicBezTo>
                    <a:pt x="54" y="37"/>
                    <a:pt x="54" y="36"/>
                    <a:pt x="54" y="35"/>
                  </a:cubicBezTo>
                  <a:cubicBezTo>
                    <a:pt x="53" y="29"/>
                    <a:pt x="49" y="24"/>
                    <a:pt x="46" y="19"/>
                  </a:cubicBezTo>
                  <a:cubicBezTo>
                    <a:pt x="43" y="15"/>
                    <a:pt x="41" y="11"/>
                    <a:pt x="38" y="7"/>
                  </a:cubicBezTo>
                  <a:cubicBezTo>
                    <a:pt x="37" y="6"/>
                    <a:pt x="36" y="5"/>
                    <a:pt x="35" y="3"/>
                  </a:cubicBezTo>
                  <a:cubicBezTo>
                    <a:pt x="34" y="3"/>
                    <a:pt x="32" y="2"/>
                    <a:pt x="31" y="1"/>
                  </a:cubicBezTo>
                  <a:cubicBezTo>
                    <a:pt x="26" y="0"/>
                    <a:pt x="21" y="0"/>
                    <a:pt x="15" y="0"/>
                  </a:cubicBezTo>
                  <a:cubicBezTo>
                    <a:pt x="10" y="0"/>
                    <a:pt x="5" y="1"/>
                    <a:pt x="2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3" y="5"/>
                    <a:pt x="8" y="5"/>
                    <a:pt x="13" y="4"/>
                  </a:cubicBezTo>
                  <a:cubicBezTo>
                    <a:pt x="18" y="4"/>
                    <a:pt x="23" y="4"/>
                    <a:pt x="28" y="5"/>
                  </a:cubicBezTo>
                  <a:cubicBezTo>
                    <a:pt x="30" y="6"/>
                    <a:pt x="31" y="6"/>
                    <a:pt x="33" y="7"/>
                  </a:cubicBezTo>
                  <a:cubicBezTo>
                    <a:pt x="34" y="8"/>
                    <a:pt x="35" y="10"/>
                    <a:pt x="36" y="11"/>
                  </a:cubicBezTo>
                  <a:cubicBezTo>
                    <a:pt x="38" y="15"/>
                    <a:pt x="41" y="19"/>
                    <a:pt x="44" y="23"/>
                  </a:cubicBezTo>
                  <a:cubicBezTo>
                    <a:pt x="47" y="28"/>
                    <a:pt x="50" y="33"/>
                    <a:pt x="51" y="39"/>
                  </a:cubicBezTo>
                  <a:cubicBezTo>
                    <a:pt x="52" y="40"/>
                    <a:pt x="52" y="41"/>
                    <a:pt x="52" y="42"/>
                  </a:cubicBezTo>
                  <a:cubicBezTo>
                    <a:pt x="52" y="43"/>
                    <a:pt x="52" y="44"/>
                    <a:pt x="52" y="45"/>
                  </a:cubicBezTo>
                  <a:cubicBezTo>
                    <a:pt x="52" y="53"/>
                    <a:pt x="54" y="60"/>
                    <a:pt x="51" y="68"/>
                  </a:cubicBezTo>
                  <a:cubicBezTo>
                    <a:pt x="51" y="69"/>
                    <a:pt x="50" y="71"/>
                    <a:pt x="50" y="72"/>
                  </a:cubicBezTo>
                  <a:cubicBezTo>
                    <a:pt x="51" y="70"/>
                    <a:pt x="52" y="67"/>
                    <a:pt x="53" y="64"/>
                  </a:cubicBezTo>
                  <a:cubicBezTo>
                    <a:pt x="55" y="57"/>
                    <a:pt x="54" y="49"/>
                    <a:pt x="54" y="42"/>
                  </a:cubicBezTo>
                </a:path>
              </a:pathLst>
            </a:custGeom>
            <a:solidFill>
              <a:srgbClr val="816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5835917" y="3402177"/>
            <a:ext cx="1103511" cy="2322977"/>
            <a:chOff x="5835917" y="3402177"/>
            <a:chExt cx="1103511" cy="2322977"/>
          </a:xfrm>
        </p:grpSpPr>
        <p:sp>
          <p:nvSpPr>
            <p:cNvPr id="482" name="Rectangle 207"/>
            <p:cNvSpPr>
              <a:spLocks noChangeArrowheads="1"/>
            </p:cNvSpPr>
            <p:nvPr/>
          </p:nvSpPr>
          <p:spPr bwMode="auto">
            <a:xfrm>
              <a:off x="6181851" y="5533827"/>
              <a:ext cx="92764" cy="1024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3" name="Rectangle 208"/>
            <p:cNvSpPr>
              <a:spLocks noChangeArrowheads="1"/>
            </p:cNvSpPr>
            <p:nvPr/>
          </p:nvSpPr>
          <p:spPr bwMode="auto">
            <a:xfrm>
              <a:off x="6181851" y="5533827"/>
              <a:ext cx="92764" cy="102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4" name="Freeform 209"/>
            <p:cNvSpPr/>
            <p:nvPr/>
          </p:nvSpPr>
          <p:spPr bwMode="auto">
            <a:xfrm>
              <a:off x="5891962" y="5487445"/>
              <a:ext cx="123686" cy="123686"/>
            </a:xfrm>
            <a:custGeom>
              <a:avLst/>
              <a:gdLst>
                <a:gd name="T0" fmla="*/ 0 w 64"/>
                <a:gd name="T1" fmla="*/ 40 h 64"/>
                <a:gd name="T2" fmla="*/ 38 w 64"/>
                <a:gd name="T3" fmla="*/ 64 h 64"/>
                <a:gd name="T4" fmla="*/ 64 w 64"/>
                <a:gd name="T5" fmla="*/ 21 h 64"/>
                <a:gd name="T6" fmla="*/ 27 w 64"/>
                <a:gd name="T7" fmla="*/ 0 h 64"/>
                <a:gd name="T8" fmla="*/ 0 w 64"/>
                <a:gd name="T9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0" y="40"/>
                  </a:moveTo>
                  <a:lnTo>
                    <a:pt x="38" y="64"/>
                  </a:lnTo>
                  <a:lnTo>
                    <a:pt x="64" y="21"/>
                  </a:lnTo>
                  <a:lnTo>
                    <a:pt x="27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5" name="Freeform 210"/>
            <p:cNvSpPr/>
            <p:nvPr/>
          </p:nvSpPr>
          <p:spPr bwMode="auto">
            <a:xfrm>
              <a:off x="5835917" y="5508703"/>
              <a:ext cx="315013" cy="216450"/>
            </a:xfrm>
            <a:custGeom>
              <a:avLst/>
              <a:gdLst>
                <a:gd name="T0" fmla="*/ 61 w 61"/>
                <a:gd name="T1" fmla="*/ 42 h 42"/>
                <a:gd name="T2" fmla="*/ 39 w 61"/>
                <a:gd name="T3" fmla="*/ 42 h 42"/>
                <a:gd name="T4" fmla="*/ 0 w 61"/>
                <a:gd name="T5" fmla="*/ 19 h 42"/>
                <a:gd name="T6" fmla="*/ 11 w 61"/>
                <a:gd name="T7" fmla="*/ 0 h 42"/>
                <a:gd name="T8" fmla="*/ 13 w 61"/>
                <a:gd name="T9" fmla="*/ 2 h 42"/>
                <a:gd name="T10" fmla="*/ 12 w 61"/>
                <a:gd name="T11" fmla="*/ 9 h 42"/>
                <a:gd name="T12" fmla="*/ 29 w 61"/>
                <a:gd name="T13" fmla="*/ 19 h 42"/>
                <a:gd name="T14" fmla="*/ 33 w 61"/>
                <a:gd name="T15" fmla="*/ 13 h 42"/>
                <a:gd name="T16" fmla="*/ 37 w 61"/>
                <a:gd name="T17" fmla="*/ 15 h 42"/>
                <a:gd name="T18" fmla="*/ 39 w 61"/>
                <a:gd name="T19" fmla="*/ 26 h 42"/>
                <a:gd name="T20" fmla="*/ 47 w 61"/>
                <a:gd name="T21" fmla="*/ 32 h 42"/>
                <a:gd name="T22" fmla="*/ 52 w 61"/>
                <a:gd name="T23" fmla="*/ 33 h 42"/>
                <a:gd name="T24" fmla="*/ 61 w 61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42">
                  <a:moveTo>
                    <a:pt x="6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7" y="33"/>
                    <a:pt x="61" y="37"/>
                    <a:pt x="61" y="42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6" name="Freeform 211"/>
            <p:cNvSpPr/>
            <p:nvPr/>
          </p:nvSpPr>
          <p:spPr bwMode="auto">
            <a:xfrm>
              <a:off x="5919018" y="5135713"/>
              <a:ext cx="235776" cy="429036"/>
            </a:xfrm>
            <a:custGeom>
              <a:avLst/>
              <a:gdLst>
                <a:gd name="T0" fmla="*/ 117 w 122"/>
                <a:gd name="T1" fmla="*/ 0 h 222"/>
                <a:gd name="T2" fmla="*/ 0 w 122"/>
                <a:gd name="T3" fmla="*/ 198 h 222"/>
                <a:gd name="T4" fmla="*/ 42 w 122"/>
                <a:gd name="T5" fmla="*/ 222 h 222"/>
                <a:gd name="T6" fmla="*/ 122 w 122"/>
                <a:gd name="T7" fmla="*/ 126 h 222"/>
                <a:gd name="T8" fmla="*/ 117 w 12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22">
                  <a:moveTo>
                    <a:pt x="117" y="0"/>
                  </a:moveTo>
                  <a:lnTo>
                    <a:pt x="0" y="198"/>
                  </a:lnTo>
                  <a:lnTo>
                    <a:pt x="42" y="222"/>
                  </a:lnTo>
                  <a:lnTo>
                    <a:pt x="122" y="126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7" name="Freeform 212"/>
            <p:cNvSpPr/>
            <p:nvPr/>
          </p:nvSpPr>
          <p:spPr bwMode="auto">
            <a:xfrm>
              <a:off x="5919018" y="5135713"/>
              <a:ext cx="235776" cy="429036"/>
            </a:xfrm>
            <a:custGeom>
              <a:avLst/>
              <a:gdLst>
                <a:gd name="T0" fmla="*/ 117 w 122"/>
                <a:gd name="T1" fmla="*/ 0 h 222"/>
                <a:gd name="T2" fmla="*/ 0 w 122"/>
                <a:gd name="T3" fmla="*/ 198 h 222"/>
                <a:gd name="T4" fmla="*/ 42 w 122"/>
                <a:gd name="T5" fmla="*/ 222 h 222"/>
                <a:gd name="T6" fmla="*/ 122 w 122"/>
                <a:gd name="T7" fmla="*/ 126 h 222"/>
                <a:gd name="T8" fmla="*/ 117 w 12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22">
                  <a:moveTo>
                    <a:pt x="117" y="0"/>
                  </a:moveTo>
                  <a:lnTo>
                    <a:pt x="0" y="198"/>
                  </a:lnTo>
                  <a:lnTo>
                    <a:pt x="42" y="222"/>
                  </a:lnTo>
                  <a:lnTo>
                    <a:pt x="122" y="126"/>
                  </a:lnTo>
                  <a:lnTo>
                    <a:pt x="1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8" name="Freeform 213"/>
            <p:cNvSpPr/>
            <p:nvPr/>
          </p:nvSpPr>
          <p:spPr bwMode="auto">
            <a:xfrm>
              <a:off x="5835917" y="5574412"/>
              <a:ext cx="315013" cy="150742"/>
            </a:xfrm>
            <a:custGeom>
              <a:avLst/>
              <a:gdLst>
                <a:gd name="T0" fmla="*/ 61 w 61"/>
                <a:gd name="T1" fmla="*/ 29 h 29"/>
                <a:gd name="T2" fmla="*/ 39 w 61"/>
                <a:gd name="T3" fmla="*/ 29 h 29"/>
                <a:gd name="T4" fmla="*/ 0 w 61"/>
                <a:gd name="T5" fmla="*/ 6 h 29"/>
                <a:gd name="T6" fmla="*/ 3 w 61"/>
                <a:gd name="T7" fmla="*/ 0 h 29"/>
                <a:gd name="T8" fmla="*/ 44 w 61"/>
                <a:gd name="T9" fmla="*/ 23 h 29"/>
                <a:gd name="T10" fmla="*/ 47 w 61"/>
                <a:gd name="T11" fmla="*/ 19 h 29"/>
                <a:gd name="T12" fmla="*/ 52 w 61"/>
                <a:gd name="T13" fmla="*/ 20 h 29"/>
                <a:gd name="T14" fmla="*/ 61 w 61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9">
                  <a:moveTo>
                    <a:pt x="61" y="29"/>
                  </a:moveTo>
                  <a:cubicBezTo>
                    <a:pt x="39" y="29"/>
                    <a:pt x="39" y="29"/>
                    <a:pt x="39" y="2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18"/>
                    <a:pt x="47" y="19"/>
                    <a:pt x="47" y="1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7" y="20"/>
                    <a:pt x="61" y="24"/>
                    <a:pt x="61" y="29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9" name="Freeform 214"/>
            <p:cNvSpPr/>
            <p:nvPr/>
          </p:nvSpPr>
          <p:spPr bwMode="auto">
            <a:xfrm>
              <a:off x="6114210" y="5172432"/>
              <a:ext cx="9663" cy="15461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8 h 8"/>
                <a:gd name="T4" fmla="*/ 0 w 5"/>
                <a:gd name="T5" fmla="*/ 8 h 8"/>
                <a:gd name="T6" fmla="*/ 5 w 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FB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0" name="Freeform 215"/>
            <p:cNvSpPr/>
            <p:nvPr/>
          </p:nvSpPr>
          <p:spPr bwMode="auto">
            <a:xfrm>
              <a:off x="6114210" y="5172432"/>
              <a:ext cx="9663" cy="15461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8 h 8"/>
                <a:gd name="T4" fmla="*/ 0 w 5"/>
                <a:gd name="T5" fmla="*/ 8 h 8"/>
                <a:gd name="T6" fmla="*/ 5 w 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1" name="Freeform 216"/>
            <p:cNvSpPr/>
            <p:nvPr/>
          </p:nvSpPr>
          <p:spPr bwMode="auto">
            <a:xfrm>
              <a:off x="6114210" y="5135713"/>
              <a:ext cx="40584" cy="284091"/>
            </a:xfrm>
            <a:custGeom>
              <a:avLst/>
              <a:gdLst>
                <a:gd name="T0" fmla="*/ 16 w 21"/>
                <a:gd name="T1" fmla="*/ 0 h 147"/>
                <a:gd name="T2" fmla="*/ 5 w 21"/>
                <a:gd name="T3" fmla="*/ 19 h 147"/>
                <a:gd name="T4" fmla="*/ 0 w 21"/>
                <a:gd name="T5" fmla="*/ 27 h 147"/>
                <a:gd name="T6" fmla="*/ 5 w 21"/>
                <a:gd name="T7" fmla="*/ 147 h 147"/>
                <a:gd name="T8" fmla="*/ 21 w 21"/>
                <a:gd name="T9" fmla="*/ 126 h 147"/>
                <a:gd name="T10" fmla="*/ 16 w 21"/>
                <a:gd name="T1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7">
                  <a:moveTo>
                    <a:pt x="16" y="0"/>
                  </a:moveTo>
                  <a:lnTo>
                    <a:pt x="5" y="19"/>
                  </a:lnTo>
                  <a:lnTo>
                    <a:pt x="0" y="27"/>
                  </a:lnTo>
                  <a:lnTo>
                    <a:pt x="5" y="147"/>
                  </a:lnTo>
                  <a:lnTo>
                    <a:pt x="21" y="1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93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2" name="Freeform 217"/>
            <p:cNvSpPr/>
            <p:nvPr/>
          </p:nvSpPr>
          <p:spPr bwMode="auto">
            <a:xfrm>
              <a:off x="6114210" y="5135713"/>
              <a:ext cx="40584" cy="284091"/>
            </a:xfrm>
            <a:custGeom>
              <a:avLst/>
              <a:gdLst>
                <a:gd name="T0" fmla="*/ 16 w 21"/>
                <a:gd name="T1" fmla="*/ 0 h 147"/>
                <a:gd name="T2" fmla="*/ 5 w 21"/>
                <a:gd name="T3" fmla="*/ 19 h 147"/>
                <a:gd name="T4" fmla="*/ 0 w 21"/>
                <a:gd name="T5" fmla="*/ 27 h 147"/>
                <a:gd name="T6" fmla="*/ 5 w 21"/>
                <a:gd name="T7" fmla="*/ 147 h 147"/>
                <a:gd name="T8" fmla="*/ 21 w 21"/>
                <a:gd name="T9" fmla="*/ 126 h 147"/>
                <a:gd name="T10" fmla="*/ 16 w 21"/>
                <a:gd name="T1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7">
                  <a:moveTo>
                    <a:pt x="16" y="0"/>
                  </a:moveTo>
                  <a:lnTo>
                    <a:pt x="5" y="19"/>
                  </a:lnTo>
                  <a:lnTo>
                    <a:pt x="0" y="27"/>
                  </a:lnTo>
                  <a:lnTo>
                    <a:pt x="5" y="147"/>
                  </a:lnTo>
                  <a:lnTo>
                    <a:pt x="21" y="126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3" name="Freeform 218"/>
            <p:cNvSpPr/>
            <p:nvPr/>
          </p:nvSpPr>
          <p:spPr bwMode="auto">
            <a:xfrm>
              <a:off x="6104547" y="4552070"/>
              <a:ext cx="315013" cy="1018477"/>
            </a:xfrm>
            <a:custGeom>
              <a:avLst/>
              <a:gdLst>
                <a:gd name="T0" fmla="*/ 61 w 61"/>
                <a:gd name="T1" fmla="*/ 9 h 197"/>
                <a:gd name="T2" fmla="*/ 61 w 61"/>
                <a:gd name="T3" fmla="*/ 18 h 197"/>
                <a:gd name="T4" fmla="*/ 60 w 61"/>
                <a:gd name="T5" fmla="*/ 30 h 197"/>
                <a:gd name="T6" fmla="*/ 36 w 61"/>
                <a:gd name="T7" fmla="*/ 117 h 197"/>
                <a:gd name="T8" fmla="*/ 35 w 61"/>
                <a:gd name="T9" fmla="*/ 197 h 197"/>
                <a:gd name="T10" fmla="*/ 12 w 61"/>
                <a:gd name="T11" fmla="*/ 197 h 197"/>
                <a:gd name="T12" fmla="*/ 8 w 61"/>
                <a:gd name="T13" fmla="*/ 111 h 197"/>
                <a:gd name="T14" fmla="*/ 10 w 61"/>
                <a:gd name="T15" fmla="*/ 37 h 197"/>
                <a:gd name="T16" fmla="*/ 0 w 61"/>
                <a:gd name="T17" fmla="*/ 5 h 197"/>
                <a:gd name="T18" fmla="*/ 0 w 61"/>
                <a:gd name="T19" fmla="*/ 0 h 197"/>
                <a:gd name="T20" fmla="*/ 61 w 61"/>
                <a:gd name="T21" fmla="*/ 0 h 197"/>
                <a:gd name="T22" fmla="*/ 61 w 61"/>
                <a:gd name="T23" fmla="*/ 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97">
                  <a:moveTo>
                    <a:pt x="61" y="9"/>
                  </a:moveTo>
                  <a:cubicBezTo>
                    <a:pt x="61" y="18"/>
                    <a:pt x="61" y="18"/>
                    <a:pt x="61" y="18"/>
                  </a:cubicBezTo>
                  <a:cubicBezTo>
                    <a:pt x="61" y="22"/>
                    <a:pt x="61" y="26"/>
                    <a:pt x="60" y="30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6" y="117"/>
                    <a:pt x="37" y="187"/>
                    <a:pt x="35" y="197"/>
                  </a:cubicBezTo>
                  <a:cubicBezTo>
                    <a:pt x="12" y="197"/>
                    <a:pt x="12" y="197"/>
                    <a:pt x="12" y="19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4" y="28"/>
                    <a:pt x="0" y="17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9"/>
                    <a:pt x="61" y="9"/>
                    <a:pt x="61" y="9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4" name="Freeform 220"/>
            <p:cNvSpPr/>
            <p:nvPr/>
          </p:nvSpPr>
          <p:spPr bwMode="auto">
            <a:xfrm>
              <a:off x="6249492" y="4650632"/>
              <a:ext cx="170068" cy="919914"/>
            </a:xfrm>
            <a:custGeom>
              <a:avLst/>
              <a:gdLst>
                <a:gd name="T0" fmla="*/ 33 w 33"/>
                <a:gd name="T1" fmla="*/ 0 h 178"/>
                <a:gd name="T2" fmla="*/ 29 w 33"/>
                <a:gd name="T3" fmla="*/ 0 h 178"/>
                <a:gd name="T4" fmla="*/ 29 w 33"/>
                <a:gd name="T5" fmla="*/ 0 h 178"/>
                <a:gd name="T6" fmla="*/ 29 w 33"/>
                <a:gd name="T7" fmla="*/ 0 h 178"/>
                <a:gd name="T8" fmla="*/ 29 w 33"/>
                <a:gd name="T9" fmla="*/ 0 h 178"/>
                <a:gd name="T10" fmla="*/ 27 w 33"/>
                <a:gd name="T11" fmla="*/ 0 h 178"/>
                <a:gd name="T12" fmla="*/ 25 w 33"/>
                <a:gd name="T13" fmla="*/ 11 h 178"/>
                <a:gd name="T14" fmla="*/ 2 w 33"/>
                <a:gd name="T15" fmla="*/ 98 h 178"/>
                <a:gd name="T16" fmla="*/ 0 w 33"/>
                <a:gd name="T17" fmla="*/ 178 h 178"/>
                <a:gd name="T18" fmla="*/ 0 w 33"/>
                <a:gd name="T19" fmla="*/ 178 h 178"/>
                <a:gd name="T20" fmla="*/ 7 w 33"/>
                <a:gd name="T21" fmla="*/ 178 h 178"/>
                <a:gd name="T22" fmla="*/ 8 w 33"/>
                <a:gd name="T23" fmla="*/ 120 h 178"/>
                <a:gd name="T24" fmla="*/ 8 w 33"/>
                <a:gd name="T25" fmla="*/ 98 h 178"/>
                <a:gd name="T26" fmla="*/ 8 w 33"/>
                <a:gd name="T27" fmla="*/ 98 h 178"/>
                <a:gd name="T28" fmla="*/ 8 w 33"/>
                <a:gd name="T29" fmla="*/ 98 h 178"/>
                <a:gd name="T30" fmla="*/ 32 w 33"/>
                <a:gd name="T31" fmla="*/ 11 h 178"/>
                <a:gd name="T32" fmla="*/ 32 w 33"/>
                <a:gd name="T33" fmla="*/ 8 h 178"/>
                <a:gd name="T34" fmla="*/ 33 w 33"/>
                <a:gd name="T35" fmla="*/ 6 h 178"/>
                <a:gd name="T36" fmla="*/ 33 w 33"/>
                <a:gd name="T37" fmla="*/ 6 h 178"/>
                <a:gd name="T38" fmla="*/ 33 w 33"/>
                <a:gd name="T39" fmla="*/ 6 h 178"/>
                <a:gd name="T40" fmla="*/ 33 w 33"/>
                <a:gd name="T41" fmla="*/ 6 h 178"/>
                <a:gd name="T42" fmla="*/ 33 w 33"/>
                <a:gd name="T43" fmla="*/ 5 h 178"/>
                <a:gd name="T44" fmla="*/ 33 w 33"/>
                <a:gd name="T45" fmla="*/ 5 h 178"/>
                <a:gd name="T46" fmla="*/ 33 w 33"/>
                <a:gd name="T47" fmla="*/ 5 h 178"/>
                <a:gd name="T48" fmla="*/ 33 w 33"/>
                <a:gd name="T49" fmla="*/ 0 h 178"/>
                <a:gd name="T50" fmla="*/ 33 w 33"/>
                <a:gd name="T5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178">
                  <a:moveTo>
                    <a:pt x="3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4"/>
                    <a:pt x="26" y="7"/>
                    <a:pt x="25" y="11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8"/>
                    <a:pt x="2" y="16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7" y="178"/>
                    <a:pt x="7" y="178"/>
                    <a:pt x="7" y="178"/>
                  </a:cubicBezTo>
                  <a:cubicBezTo>
                    <a:pt x="8" y="172"/>
                    <a:pt x="8" y="141"/>
                    <a:pt x="8" y="120"/>
                  </a:cubicBezTo>
                  <a:cubicBezTo>
                    <a:pt x="8" y="107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2" y="9"/>
                    <a:pt x="32" y="8"/>
                  </a:cubicBezTo>
                  <a:cubicBezTo>
                    <a:pt x="32" y="7"/>
                    <a:pt x="33" y="7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4"/>
                    <a:pt x="33" y="2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493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5" name="Freeform 221"/>
            <p:cNvSpPr/>
            <p:nvPr/>
          </p:nvSpPr>
          <p:spPr bwMode="auto">
            <a:xfrm>
              <a:off x="6145132" y="5580209"/>
              <a:ext cx="355597" cy="144945"/>
            </a:xfrm>
            <a:custGeom>
              <a:avLst/>
              <a:gdLst>
                <a:gd name="T0" fmla="*/ 0 w 69"/>
                <a:gd name="T1" fmla="*/ 28 h 28"/>
                <a:gd name="T2" fmla="*/ 69 w 69"/>
                <a:gd name="T3" fmla="*/ 28 h 28"/>
                <a:gd name="T4" fmla="*/ 69 w 69"/>
                <a:gd name="T5" fmla="*/ 25 h 28"/>
                <a:gd name="T6" fmla="*/ 61 w 69"/>
                <a:gd name="T7" fmla="*/ 17 h 28"/>
                <a:gd name="T8" fmla="*/ 58 w 69"/>
                <a:gd name="T9" fmla="*/ 17 h 28"/>
                <a:gd name="T10" fmla="*/ 34 w 69"/>
                <a:gd name="T11" fmla="*/ 0 h 28"/>
                <a:gd name="T12" fmla="*/ 31 w 69"/>
                <a:gd name="T13" fmla="*/ 0 h 28"/>
                <a:gd name="T14" fmla="*/ 31 w 69"/>
                <a:gd name="T15" fmla="*/ 5 h 28"/>
                <a:gd name="T16" fmla="*/ 4 w 69"/>
                <a:gd name="T17" fmla="*/ 5 h 28"/>
                <a:gd name="T18" fmla="*/ 3 w 69"/>
                <a:gd name="T19" fmla="*/ 0 h 28"/>
                <a:gd name="T20" fmla="*/ 0 w 69"/>
                <a:gd name="T21" fmla="*/ 0 h 28"/>
                <a:gd name="T22" fmla="*/ 0 w 69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28">
                  <a:moveTo>
                    <a:pt x="0" y="28"/>
                  </a:moveTo>
                  <a:cubicBezTo>
                    <a:pt x="69" y="28"/>
                    <a:pt x="69" y="28"/>
                    <a:pt x="69" y="28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0"/>
                    <a:pt x="65" y="17"/>
                    <a:pt x="61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6" name="Freeform 222"/>
            <p:cNvSpPr/>
            <p:nvPr/>
          </p:nvSpPr>
          <p:spPr bwMode="auto">
            <a:xfrm>
              <a:off x="6145132" y="5667176"/>
              <a:ext cx="355597" cy="57978"/>
            </a:xfrm>
            <a:custGeom>
              <a:avLst/>
              <a:gdLst>
                <a:gd name="T0" fmla="*/ 69 w 69"/>
                <a:gd name="T1" fmla="*/ 8 h 11"/>
                <a:gd name="T2" fmla="*/ 69 w 69"/>
                <a:gd name="T3" fmla="*/ 11 h 11"/>
                <a:gd name="T4" fmla="*/ 0 w 69"/>
                <a:gd name="T5" fmla="*/ 11 h 11"/>
                <a:gd name="T6" fmla="*/ 0 w 69"/>
                <a:gd name="T7" fmla="*/ 6 h 11"/>
                <a:gd name="T8" fmla="*/ 53 w 69"/>
                <a:gd name="T9" fmla="*/ 6 h 11"/>
                <a:gd name="T10" fmla="*/ 58 w 69"/>
                <a:gd name="T11" fmla="*/ 0 h 11"/>
                <a:gd name="T12" fmla="*/ 61 w 69"/>
                <a:gd name="T13" fmla="*/ 0 h 11"/>
                <a:gd name="T14" fmla="*/ 69 w 69"/>
                <a:gd name="T1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1">
                  <a:moveTo>
                    <a:pt x="69" y="8"/>
                  </a:moveTo>
                  <a:cubicBezTo>
                    <a:pt x="69" y="11"/>
                    <a:pt x="69" y="11"/>
                    <a:pt x="69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1"/>
                    <a:pt x="58" y="0"/>
                    <a:pt x="5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5" y="0"/>
                    <a:pt x="69" y="3"/>
                    <a:pt x="69" y="8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7" name="Freeform 223"/>
            <p:cNvSpPr/>
            <p:nvPr/>
          </p:nvSpPr>
          <p:spPr bwMode="auto">
            <a:xfrm>
              <a:off x="6388638" y="4159753"/>
              <a:ext cx="247372" cy="42517"/>
            </a:xfrm>
            <a:custGeom>
              <a:avLst/>
              <a:gdLst>
                <a:gd name="T0" fmla="*/ 48 w 48"/>
                <a:gd name="T1" fmla="*/ 4 h 8"/>
                <a:gd name="T2" fmla="*/ 48 w 48"/>
                <a:gd name="T3" fmla="*/ 4 h 8"/>
                <a:gd name="T4" fmla="*/ 40 w 48"/>
                <a:gd name="T5" fmla="*/ 0 h 8"/>
                <a:gd name="T6" fmla="*/ 28 w 48"/>
                <a:gd name="T7" fmla="*/ 0 h 8"/>
                <a:gd name="T8" fmla="*/ 21 w 48"/>
                <a:gd name="T9" fmla="*/ 2 h 8"/>
                <a:gd name="T10" fmla="*/ 20 w 48"/>
                <a:gd name="T11" fmla="*/ 3 h 8"/>
                <a:gd name="T12" fmla="*/ 0 w 48"/>
                <a:gd name="T13" fmla="*/ 3 h 8"/>
                <a:gd name="T14" fmla="*/ 0 w 48"/>
                <a:gd name="T15" fmla="*/ 8 h 8"/>
                <a:gd name="T16" fmla="*/ 48 w 48"/>
                <a:gd name="T17" fmla="*/ 8 h 8"/>
                <a:gd name="T18" fmla="*/ 48 w 48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8">
                  <a:moveTo>
                    <a:pt x="48" y="4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46" y="1"/>
                    <a:pt x="43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4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8" name="Freeform 224"/>
            <p:cNvSpPr/>
            <p:nvPr/>
          </p:nvSpPr>
          <p:spPr bwMode="auto">
            <a:xfrm>
              <a:off x="6104547" y="3618627"/>
              <a:ext cx="185529" cy="237709"/>
            </a:xfrm>
            <a:custGeom>
              <a:avLst/>
              <a:gdLst>
                <a:gd name="T0" fmla="*/ 0 w 36"/>
                <a:gd name="T1" fmla="*/ 31 h 46"/>
                <a:gd name="T2" fmla="*/ 20 w 36"/>
                <a:gd name="T3" fmla="*/ 46 h 46"/>
                <a:gd name="T4" fmla="*/ 36 w 36"/>
                <a:gd name="T5" fmla="*/ 25 h 46"/>
                <a:gd name="T6" fmla="*/ 27 w 36"/>
                <a:gd name="T7" fmla="*/ 9 h 46"/>
                <a:gd name="T8" fmla="*/ 12 w 36"/>
                <a:gd name="T9" fmla="*/ 2 h 46"/>
                <a:gd name="T10" fmla="*/ 10 w 36"/>
                <a:gd name="T11" fmla="*/ 15 h 46"/>
                <a:gd name="T12" fmla="*/ 5 w 36"/>
                <a:gd name="T13" fmla="*/ 26 h 46"/>
                <a:gd name="T14" fmla="*/ 0 w 36"/>
                <a:gd name="T15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6">
                  <a:moveTo>
                    <a:pt x="0" y="31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3"/>
                    <a:pt x="18" y="0"/>
                    <a:pt x="12" y="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9"/>
                    <a:pt x="8" y="23"/>
                    <a:pt x="5" y="26"/>
                  </a:cubicBezTo>
                  <a:cubicBezTo>
                    <a:pt x="0" y="31"/>
                    <a:pt x="0" y="31"/>
                    <a:pt x="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9" name="Freeform 225"/>
            <p:cNvSpPr/>
            <p:nvPr/>
          </p:nvSpPr>
          <p:spPr bwMode="auto">
            <a:xfrm>
              <a:off x="6407964" y="4190675"/>
              <a:ext cx="376856" cy="36719"/>
            </a:xfrm>
            <a:custGeom>
              <a:avLst/>
              <a:gdLst>
                <a:gd name="T0" fmla="*/ 4 w 73"/>
                <a:gd name="T1" fmla="*/ 7 h 7"/>
                <a:gd name="T2" fmla="*/ 70 w 73"/>
                <a:gd name="T3" fmla="*/ 7 h 7"/>
                <a:gd name="T4" fmla="*/ 73 w 73"/>
                <a:gd name="T5" fmla="*/ 4 h 7"/>
                <a:gd name="T6" fmla="*/ 73 w 73"/>
                <a:gd name="T7" fmla="*/ 3 h 7"/>
                <a:gd name="T8" fmla="*/ 70 w 73"/>
                <a:gd name="T9" fmla="*/ 0 h 7"/>
                <a:gd name="T10" fmla="*/ 4 w 73"/>
                <a:gd name="T11" fmla="*/ 0 h 7"/>
                <a:gd name="T12" fmla="*/ 0 w 73"/>
                <a:gd name="T13" fmla="*/ 3 h 7"/>
                <a:gd name="T14" fmla="*/ 0 w 73"/>
                <a:gd name="T15" fmla="*/ 4 h 7"/>
                <a:gd name="T16" fmla="*/ 4 w 73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">
                  <a:moveTo>
                    <a:pt x="4" y="7"/>
                  </a:moveTo>
                  <a:cubicBezTo>
                    <a:pt x="70" y="7"/>
                    <a:pt x="70" y="7"/>
                    <a:pt x="70" y="7"/>
                  </a:cubicBezTo>
                  <a:cubicBezTo>
                    <a:pt x="71" y="7"/>
                    <a:pt x="73" y="5"/>
                    <a:pt x="73" y="4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1"/>
                    <a:pt x="71" y="0"/>
                    <a:pt x="7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2" y="7"/>
                    <a:pt x="4" y="7"/>
                  </a:cubicBezTo>
                </a:path>
              </a:pathLst>
            </a:custGeom>
            <a:solidFill>
              <a:srgbClr val="F5F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0" name="Freeform 226"/>
            <p:cNvSpPr/>
            <p:nvPr/>
          </p:nvSpPr>
          <p:spPr bwMode="auto">
            <a:xfrm>
              <a:off x="6407964" y="4196472"/>
              <a:ext cx="376856" cy="30921"/>
            </a:xfrm>
            <a:custGeom>
              <a:avLst/>
              <a:gdLst>
                <a:gd name="T0" fmla="*/ 0 w 73"/>
                <a:gd name="T1" fmla="*/ 2 h 6"/>
                <a:gd name="T2" fmla="*/ 1 w 73"/>
                <a:gd name="T3" fmla="*/ 0 h 6"/>
                <a:gd name="T4" fmla="*/ 4 w 73"/>
                <a:gd name="T5" fmla="*/ 3 h 6"/>
                <a:gd name="T6" fmla="*/ 70 w 73"/>
                <a:gd name="T7" fmla="*/ 3 h 6"/>
                <a:gd name="T8" fmla="*/ 73 w 73"/>
                <a:gd name="T9" fmla="*/ 2 h 6"/>
                <a:gd name="T10" fmla="*/ 73 w 73"/>
                <a:gd name="T11" fmla="*/ 2 h 6"/>
                <a:gd name="T12" fmla="*/ 73 w 73"/>
                <a:gd name="T13" fmla="*/ 3 h 6"/>
                <a:gd name="T14" fmla="*/ 70 w 73"/>
                <a:gd name="T15" fmla="*/ 6 h 6"/>
                <a:gd name="T16" fmla="*/ 4 w 73"/>
                <a:gd name="T17" fmla="*/ 6 h 6"/>
                <a:gd name="T18" fmla="*/ 0 w 73"/>
                <a:gd name="T19" fmla="*/ 3 h 6"/>
                <a:gd name="T20" fmla="*/ 0 w 73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6">
                  <a:moveTo>
                    <a:pt x="0" y="2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2"/>
                    <a:pt x="3" y="3"/>
                    <a:pt x="4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1" y="3"/>
                    <a:pt x="72" y="3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DF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1" name="Freeform 227"/>
            <p:cNvSpPr/>
            <p:nvPr/>
          </p:nvSpPr>
          <p:spPr bwMode="auto">
            <a:xfrm>
              <a:off x="6763562" y="3887258"/>
              <a:ext cx="175866" cy="303417"/>
            </a:xfrm>
            <a:custGeom>
              <a:avLst/>
              <a:gdLst>
                <a:gd name="T0" fmla="*/ 1 w 34"/>
                <a:gd name="T1" fmla="*/ 58 h 59"/>
                <a:gd name="T2" fmla="*/ 1 w 34"/>
                <a:gd name="T3" fmla="*/ 58 h 59"/>
                <a:gd name="T4" fmla="*/ 2 w 34"/>
                <a:gd name="T5" fmla="*/ 58 h 59"/>
                <a:gd name="T6" fmla="*/ 34 w 34"/>
                <a:gd name="T7" fmla="*/ 2 h 59"/>
                <a:gd name="T8" fmla="*/ 34 w 34"/>
                <a:gd name="T9" fmla="*/ 0 h 59"/>
                <a:gd name="T10" fmla="*/ 34 w 34"/>
                <a:gd name="T11" fmla="*/ 0 h 59"/>
                <a:gd name="T12" fmla="*/ 32 w 34"/>
                <a:gd name="T13" fmla="*/ 1 h 59"/>
                <a:gd name="T14" fmla="*/ 1 w 34"/>
                <a:gd name="T15" fmla="*/ 57 h 59"/>
                <a:gd name="T16" fmla="*/ 1 w 34"/>
                <a:gd name="T1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9">
                  <a:moveTo>
                    <a:pt x="1" y="58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2" y="59"/>
                    <a:pt x="2" y="58"/>
                    <a:pt x="2" y="58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4" y="1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1" y="58"/>
                    <a:pt x="1" y="58"/>
                  </a:cubicBezTo>
                </a:path>
              </a:pathLst>
            </a:custGeom>
            <a:solidFill>
              <a:srgbClr val="DF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2" name="Rectangle 228"/>
            <p:cNvSpPr>
              <a:spLocks noChangeArrowheads="1"/>
            </p:cNvSpPr>
            <p:nvPr/>
          </p:nvSpPr>
          <p:spPr bwMode="auto">
            <a:xfrm>
              <a:off x="6527785" y="4202270"/>
              <a:ext cx="30921" cy="9663"/>
            </a:xfrm>
            <a:prstGeom prst="rect">
              <a:avLst/>
            </a:prstGeom>
            <a:solidFill>
              <a:srgbClr val="191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3" name="Rectangle 229"/>
            <p:cNvSpPr>
              <a:spLocks noChangeArrowheads="1"/>
            </p:cNvSpPr>
            <p:nvPr/>
          </p:nvSpPr>
          <p:spPr bwMode="auto">
            <a:xfrm>
              <a:off x="6485268" y="4202270"/>
              <a:ext cx="30921" cy="9663"/>
            </a:xfrm>
            <a:prstGeom prst="rect">
              <a:avLst/>
            </a:prstGeom>
            <a:solidFill>
              <a:srgbClr val="191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4" name="Rectangle 230"/>
            <p:cNvSpPr>
              <a:spLocks noChangeArrowheads="1"/>
            </p:cNvSpPr>
            <p:nvPr/>
          </p:nvSpPr>
          <p:spPr bwMode="auto">
            <a:xfrm>
              <a:off x="6686258" y="4202270"/>
              <a:ext cx="36719" cy="9663"/>
            </a:xfrm>
            <a:prstGeom prst="rect">
              <a:avLst/>
            </a:prstGeom>
            <a:solidFill>
              <a:srgbClr val="191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05" name="Picture 231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559" y="3738448"/>
              <a:ext cx="46382" cy="61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6" name="Freeform 232"/>
            <p:cNvSpPr/>
            <p:nvPr/>
          </p:nvSpPr>
          <p:spPr bwMode="auto">
            <a:xfrm>
              <a:off x="6203110" y="3680470"/>
              <a:ext cx="81169" cy="98562"/>
            </a:xfrm>
            <a:custGeom>
              <a:avLst/>
              <a:gdLst>
                <a:gd name="T0" fmla="*/ 0 w 16"/>
                <a:gd name="T1" fmla="*/ 0 h 19"/>
                <a:gd name="T2" fmla="*/ 8 w 16"/>
                <a:gd name="T3" fmla="*/ 15 h 19"/>
                <a:gd name="T4" fmla="*/ 13 w 16"/>
                <a:gd name="T5" fmla="*/ 19 h 19"/>
                <a:gd name="T6" fmla="*/ 15 w 16"/>
                <a:gd name="T7" fmla="*/ 17 h 19"/>
                <a:gd name="T8" fmla="*/ 16 w 16"/>
                <a:gd name="T9" fmla="*/ 15 h 19"/>
                <a:gd name="T10" fmla="*/ 9 w 16"/>
                <a:gd name="T11" fmla="*/ 11 h 19"/>
                <a:gd name="T12" fmla="*/ 0 w 1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0" y="0"/>
                  </a:moveTo>
                  <a:cubicBezTo>
                    <a:pt x="1" y="6"/>
                    <a:pt x="4" y="11"/>
                    <a:pt x="8" y="15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5" y="8"/>
                    <a:pt x="2" y="4"/>
                    <a:pt x="0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7" name="Freeform 233"/>
            <p:cNvSpPr/>
            <p:nvPr/>
          </p:nvSpPr>
          <p:spPr bwMode="auto">
            <a:xfrm>
              <a:off x="6187649" y="3467885"/>
              <a:ext cx="235776" cy="305350"/>
            </a:xfrm>
            <a:custGeom>
              <a:avLst/>
              <a:gdLst>
                <a:gd name="T0" fmla="*/ 46 w 46"/>
                <a:gd name="T1" fmla="*/ 19 h 59"/>
                <a:gd name="T2" fmla="*/ 46 w 46"/>
                <a:gd name="T3" fmla="*/ 32 h 59"/>
                <a:gd name="T4" fmla="*/ 41 w 46"/>
                <a:gd name="T5" fmla="*/ 34 h 59"/>
                <a:gd name="T6" fmla="*/ 41 w 46"/>
                <a:gd name="T7" fmla="*/ 47 h 59"/>
                <a:gd name="T8" fmla="*/ 37 w 46"/>
                <a:gd name="T9" fmla="*/ 45 h 59"/>
                <a:gd name="T10" fmla="*/ 32 w 46"/>
                <a:gd name="T11" fmla="*/ 54 h 59"/>
                <a:gd name="T12" fmla="*/ 19 w 46"/>
                <a:gd name="T13" fmla="*/ 56 h 59"/>
                <a:gd name="T14" fmla="*/ 12 w 46"/>
                <a:gd name="T15" fmla="*/ 52 h 59"/>
                <a:gd name="T16" fmla="*/ 1 w 46"/>
                <a:gd name="T17" fmla="*/ 32 h 59"/>
                <a:gd name="T18" fmla="*/ 0 w 46"/>
                <a:gd name="T19" fmla="*/ 15 h 59"/>
                <a:gd name="T20" fmla="*/ 2 w 46"/>
                <a:gd name="T21" fmla="*/ 12 h 59"/>
                <a:gd name="T22" fmla="*/ 41 w 46"/>
                <a:gd name="T23" fmla="*/ 3 h 59"/>
                <a:gd name="T24" fmla="*/ 43 w 46"/>
                <a:gd name="T25" fmla="*/ 3 h 59"/>
                <a:gd name="T26" fmla="*/ 45 w 46"/>
                <a:gd name="T27" fmla="*/ 11 h 59"/>
                <a:gd name="T28" fmla="*/ 46 w 46"/>
                <a:gd name="T29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59">
                  <a:moveTo>
                    <a:pt x="46" y="19"/>
                  </a:moveTo>
                  <a:cubicBezTo>
                    <a:pt x="46" y="32"/>
                    <a:pt x="46" y="32"/>
                    <a:pt x="46" y="3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9" y="58"/>
                    <a:pt x="23" y="59"/>
                    <a:pt x="19" y="5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6" y="47"/>
                    <a:pt x="2" y="40"/>
                    <a:pt x="1" y="3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3" y="4"/>
                    <a:pt x="27" y="0"/>
                    <a:pt x="41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6" y="13"/>
                    <a:pt x="46" y="16"/>
                    <a:pt x="46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08" name="Picture 234"/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772" y="3452424"/>
              <a:ext cx="233844" cy="139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9" name="Freeform 235"/>
            <p:cNvSpPr/>
            <p:nvPr/>
          </p:nvSpPr>
          <p:spPr bwMode="auto">
            <a:xfrm>
              <a:off x="6187649" y="3479480"/>
              <a:ext cx="235776" cy="164270"/>
            </a:xfrm>
            <a:custGeom>
              <a:avLst/>
              <a:gdLst>
                <a:gd name="T0" fmla="*/ 32 w 46"/>
                <a:gd name="T1" fmla="*/ 0 h 32"/>
                <a:gd name="T2" fmla="*/ 9 w 46"/>
                <a:gd name="T3" fmla="*/ 6 h 32"/>
                <a:gd name="T4" fmla="*/ 2 w 46"/>
                <a:gd name="T5" fmla="*/ 10 h 32"/>
                <a:gd name="T6" fmla="*/ 0 w 46"/>
                <a:gd name="T7" fmla="*/ 13 h 32"/>
                <a:gd name="T8" fmla="*/ 1 w 46"/>
                <a:gd name="T9" fmla="*/ 30 h 32"/>
                <a:gd name="T10" fmla="*/ 3 w 46"/>
                <a:gd name="T11" fmla="*/ 32 h 32"/>
                <a:gd name="T12" fmla="*/ 3 w 46"/>
                <a:gd name="T13" fmla="*/ 32 h 32"/>
                <a:gd name="T14" fmla="*/ 4 w 46"/>
                <a:gd name="T15" fmla="*/ 31 h 32"/>
                <a:gd name="T16" fmla="*/ 5 w 46"/>
                <a:gd name="T17" fmla="*/ 21 h 32"/>
                <a:gd name="T18" fmla="*/ 10 w 46"/>
                <a:gd name="T19" fmla="*/ 16 h 32"/>
                <a:gd name="T20" fmla="*/ 12 w 46"/>
                <a:gd name="T21" fmla="*/ 15 h 32"/>
                <a:gd name="T22" fmla="*/ 17 w 46"/>
                <a:gd name="T23" fmla="*/ 18 h 32"/>
                <a:gd name="T24" fmla="*/ 19 w 46"/>
                <a:gd name="T25" fmla="*/ 24 h 32"/>
                <a:gd name="T26" fmla="*/ 20 w 46"/>
                <a:gd name="T27" fmla="*/ 25 h 32"/>
                <a:gd name="T28" fmla="*/ 27 w 46"/>
                <a:gd name="T29" fmla="*/ 19 h 32"/>
                <a:gd name="T30" fmla="*/ 27 w 46"/>
                <a:gd name="T31" fmla="*/ 18 h 32"/>
                <a:gd name="T32" fmla="*/ 28 w 46"/>
                <a:gd name="T33" fmla="*/ 18 h 32"/>
                <a:gd name="T34" fmla="*/ 33 w 46"/>
                <a:gd name="T35" fmla="*/ 19 h 32"/>
                <a:gd name="T36" fmla="*/ 38 w 46"/>
                <a:gd name="T37" fmla="*/ 18 h 32"/>
                <a:gd name="T38" fmla="*/ 40 w 46"/>
                <a:gd name="T39" fmla="*/ 16 h 32"/>
                <a:gd name="T40" fmla="*/ 41 w 46"/>
                <a:gd name="T41" fmla="*/ 16 h 32"/>
                <a:gd name="T42" fmla="*/ 43 w 46"/>
                <a:gd name="T43" fmla="*/ 17 h 32"/>
                <a:gd name="T44" fmla="*/ 46 w 46"/>
                <a:gd name="T45" fmla="*/ 18 h 32"/>
                <a:gd name="T46" fmla="*/ 46 w 46"/>
                <a:gd name="T47" fmla="*/ 17 h 32"/>
                <a:gd name="T48" fmla="*/ 45 w 46"/>
                <a:gd name="T49" fmla="*/ 10 h 32"/>
                <a:gd name="T50" fmla="*/ 45 w 46"/>
                <a:gd name="T51" fmla="*/ 9 h 32"/>
                <a:gd name="T52" fmla="*/ 44 w 46"/>
                <a:gd name="T53" fmla="*/ 6 h 32"/>
                <a:gd name="T54" fmla="*/ 43 w 46"/>
                <a:gd name="T55" fmla="*/ 1 h 32"/>
                <a:gd name="T56" fmla="*/ 41 w 46"/>
                <a:gd name="T57" fmla="*/ 1 h 32"/>
                <a:gd name="T58" fmla="*/ 32 w 46"/>
                <a:gd name="T5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32">
                  <a:moveTo>
                    <a:pt x="32" y="0"/>
                  </a:moveTo>
                  <a:cubicBezTo>
                    <a:pt x="24" y="0"/>
                    <a:pt x="16" y="2"/>
                    <a:pt x="9" y="6"/>
                  </a:cubicBezTo>
                  <a:cubicBezTo>
                    <a:pt x="7" y="7"/>
                    <a:pt x="4" y="9"/>
                    <a:pt x="2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2"/>
                    <a:pt x="4" y="31"/>
                  </a:cubicBezTo>
                  <a:cubicBezTo>
                    <a:pt x="3" y="28"/>
                    <a:pt x="4" y="23"/>
                    <a:pt x="5" y="21"/>
                  </a:cubicBezTo>
                  <a:cubicBezTo>
                    <a:pt x="6" y="18"/>
                    <a:pt x="8" y="17"/>
                    <a:pt x="10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4" y="15"/>
                    <a:pt x="16" y="16"/>
                    <a:pt x="17" y="18"/>
                  </a:cubicBezTo>
                  <a:cubicBezTo>
                    <a:pt x="19" y="19"/>
                    <a:pt x="19" y="22"/>
                    <a:pt x="19" y="24"/>
                  </a:cubicBezTo>
                  <a:cubicBezTo>
                    <a:pt x="19" y="25"/>
                    <a:pt x="19" y="25"/>
                    <a:pt x="20" y="25"/>
                  </a:cubicBezTo>
                  <a:cubicBezTo>
                    <a:pt x="22" y="25"/>
                    <a:pt x="24" y="24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9"/>
                    <a:pt x="31" y="19"/>
                    <a:pt x="33" y="19"/>
                  </a:cubicBezTo>
                  <a:cubicBezTo>
                    <a:pt x="35" y="19"/>
                    <a:pt x="37" y="19"/>
                    <a:pt x="38" y="18"/>
                  </a:cubicBezTo>
                  <a:cubicBezTo>
                    <a:pt x="39" y="17"/>
                    <a:pt x="40" y="17"/>
                    <a:pt x="40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3" y="17"/>
                  </a:cubicBezTo>
                  <a:cubicBezTo>
                    <a:pt x="44" y="17"/>
                    <a:pt x="45" y="17"/>
                    <a:pt x="46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4"/>
                    <a:pt x="46" y="12"/>
                    <a:pt x="45" y="1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0" name="Freeform 236"/>
            <p:cNvSpPr/>
            <p:nvPr/>
          </p:nvSpPr>
          <p:spPr bwMode="auto">
            <a:xfrm>
              <a:off x="6160592" y="3402177"/>
              <a:ext cx="345934" cy="257035"/>
            </a:xfrm>
            <a:custGeom>
              <a:avLst/>
              <a:gdLst>
                <a:gd name="T0" fmla="*/ 2 w 67"/>
                <a:gd name="T1" fmla="*/ 36 h 50"/>
                <a:gd name="T2" fmla="*/ 2 w 67"/>
                <a:gd name="T3" fmla="*/ 27 h 50"/>
                <a:gd name="T4" fmla="*/ 9 w 67"/>
                <a:gd name="T5" fmla="*/ 8 h 50"/>
                <a:gd name="T6" fmla="*/ 17 w 67"/>
                <a:gd name="T7" fmla="*/ 5 h 50"/>
                <a:gd name="T8" fmla="*/ 21 w 67"/>
                <a:gd name="T9" fmla="*/ 5 h 50"/>
                <a:gd name="T10" fmla="*/ 24 w 67"/>
                <a:gd name="T11" fmla="*/ 3 h 50"/>
                <a:gd name="T12" fmla="*/ 28 w 67"/>
                <a:gd name="T13" fmla="*/ 1 h 50"/>
                <a:gd name="T14" fmla="*/ 47 w 67"/>
                <a:gd name="T15" fmla="*/ 7 h 50"/>
                <a:gd name="T16" fmla="*/ 52 w 67"/>
                <a:gd name="T17" fmla="*/ 11 h 50"/>
                <a:gd name="T18" fmla="*/ 66 w 67"/>
                <a:gd name="T19" fmla="*/ 17 h 50"/>
                <a:gd name="T20" fmla="*/ 67 w 67"/>
                <a:gd name="T21" fmla="*/ 18 h 50"/>
                <a:gd name="T22" fmla="*/ 67 w 67"/>
                <a:gd name="T23" fmla="*/ 18 h 50"/>
                <a:gd name="T24" fmla="*/ 63 w 67"/>
                <a:gd name="T25" fmla="*/ 24 h 50"/>
                <a:gd name="T26" fmla="*/ 56 w 67"/>
                <a:gd name="T27" fmla="*/ 28 h 50"/>
                <a:gd name="T28" fmla="*/ 51 w 67"/>
                <a:gd name="T29" fmla="*/ 29 h 50"/>
                <a:gd name="T30" fmla="*/ 46 w 67"/>
                <a:gd name="T31" fmla="*/ 27 h 50"/>
                <a:gd name="T32" fmla="*/ 43 w 67"/>
                <a:gd name="T33" fmla="*/ 27 h 50"/>
                <a:gd name="T34" fmla="*/ 41 w 67"/>
                <a:gd name="T35" fmla="*/ 29 h 50"/>
                <a:gd name="T36" fmla="*/ 31 w 67"/>
                <a:gd name="T37" fmla="*/ 29 h 50"/>
                <a:gd name="T38" fmla="*/ 30 w 67"/>
                <a:gd name="T39" fmla="*/ 29 h 50"/>
                <a:gd name="T40" fmla="*/ 29 w 67"/>
                <a:gd name="T41" fmla="*/ 29 h 50"/>
                <a:gd name="T42" fmla="*/ 26 w 67"/>
                <a:gd name="T43" fmla="*/ 40 h 50"/>
                <a:gd name="T44" fmla="*/ 26 w 67"/>
                <a:gd name="T45" fmla="*/ 41 h 50"/>
                <a:gd name="T46" fmla="*/ 25 w 67"/>
                <a:gd name="T47" fmla="*/ 41 h 50"/>
                <a:gd name="T48" fmla="*/ 21 w 67"/>
                <a:gd name="T49" fmla="*/ 41 h 50"/>
                <a:gd name="T50" fmla="*/ 22 w 67"/>
                <a:gd name="T51" fmla="*/ 35 h 50"/>
                <a:gd name="T52" fmla="*/ 20 w 67"/>
                <a:gd name="T53" fmla="*/ 28 h 50"/>
                <a:gd name="T54" fmla="*/ 13 w 67"/>
                <a:gd name="T55" fmla="*/ 27 h 50"/>
                <a:gd name="T56" fmla="*/ 8 w 67"/>
                <a:gd name="T57" fmla="*/ 34 h 50"/>
                <a:gd name="T58" fmla="*/ 8 w 67"/>
                <a:gd name="T59" fmla="*/ 41 h 50"/>
                <a:gd name="T60" fmla="*/ 8 w 67"/>
                <a:gd name="T61" fmla="*/ 47 h 50"/>
                <a:gd name="T62" fmla="*/ 5 w 67"/>
                <a:gd name="T63" fmla="*/ 49 h 50"/>
                <a:gd name="T64" fmla="*/ 0 w 67"/>
                <a:gd name="T65" fmla="*/ 50 h 50"/>
                <a:gd name="T66" fmla="*/ 2 w 67"/>
                <a:gd name="T6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" h="50">
                  <a:moveTo>
                    <a:pt x="2" y="36"/>
                  </a:moveTo>
                  <a:cubicBezTo>
                    <a:pt x="2" y="33"/>
                    <a:pt x="2" y="30"/>
                    <a:pt x="2" y="27"/>
                  </a:cubicBezTo>
                  <a:cubicBezTo>
                    <a:pt x="3" y="21"/>
                    <a:pt x="5" y="13"/>
                    <a:pt x="9" y="8"/>
                  </a:cubicBezTo>
                  <a:cubicBezTo>
                    <a:pt x="11" y="6"/>
                    <a:pt x="14" y="5"/>
                    <a:pt x="17" y="5"/>
                  </a:cubicBezTo>
                  <a:cubicBezTo>
                    <a:pt x="18" y="5"/>
                    <a:pt x="19" y="5"/>
                    <a:pt x="21" y="5"/>
                  </a:cubicBezTo>
                  <a:cubicBezTo>
                    <a:pt x="22" y="5"/>
                    <a:pt x="23" y="3"/>
                    <a:pt x="24" y="3"/>
                  </a:cubicBezTo>
                  <a:cubicBezTo>
                    <a:pt x="25" y="1"/>
                    <a:pt x="27" y="1"/>
                    <a:pt x="28" y="1"/>
                  </a:cubicBezTo>
                  <a:cubicBezTo>
                    <a:pt x="35" y="0"/>
                    <a:pt x="42" y="2"/>
                    <a:pt x="47" y="7"/>
                  </a:cubicBezTo>
                  <a:cubicBezTo>
                    <a:pt x="49" y="8"/>
                    <a:pt x="50" y="10"/>
                    <a:pt x="52" y="11"/>
                  </a:cubicBezTo>
                  <a:cubicBezTo>
                    <a:pt x="56" y="15"/>
                    <a:pt x="60" y="19"/>
                    <a:pt x="66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3" y="24"/>
                  </a:cubicBezTo>
                  <a:cubicBezTo>
                    <a:pt x="61" y="26"/>
                    <a:pt x="59" y="27"/>
                    <a:pt x="56" y="28"/>
                  </a:cubicBezTo>
                  <a:cubicBezTo>
                    <a:pt x="55" y="28"/>
                    <a:pt x="53" y="29"/>
                    <a:pt x="51" y="29"/>
                  </a:cubicBezTo>
                  <a:cubicBezTo>
                    <a:pt x="49" y="29"/>
                    <a:pt x="47" y="28"/>
                    <a:pt x="46" y="27"/>
                  </a:cubicBezTo>
                  <a:cubicBezTo>
                    <a:pt x="44" y="27"/>
                    <a:pt x="44" y="26"/>
                    <a:pt x="43" y="27"/>
                  </a:cubicBezTo>
                  <a:cubicBezTo>
                    <a:pt x="43" y="27"/>
                    <a:pt x="42" y="28"/>
                    <a:pt x="41" y="29"/>
                  </a:cubicBezTo>
                  <a:cubicBezTo>
                    <a:pt x="38" y="30"/>
                    <a:pt x="34" y="31"/>
                    <a:pt x="3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33"/>
                    <a:pt x="28" y="37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1"/>
                    <a:pt x="22" y="41"/>
                    <a:pt x="21" y="41"/>
                  </a:cubicBezTo>
                  <a:cubicBezTo>
                    <a:pt x="21" y="39"/>
                    <a:pt x="22" y="37"/>
                    <a:pt x="22" y="35"/>
                  </a:cubicBezTo>
                  <a:cubicBezTo>
                    <a:pt x="22" y="32"/>
                    <a:pt x="22" y="30"/>
                    <a:pt x="20" y="28"/>
                  </a:cubicBezTo>
                  <a:cubicBezTo>
                    <a:pt x="18" y="27"/>
                    <a:pt x="15" y="26"/>
                    <a:pt x="13" y="27"/>
                  </a:cubicBezTo>
                  <a:cubicBezTo>
                    <a:pt x="11" y="29"/>
                    <a:pt x="9" y="31"/>
                    <a:pt x="8" y="34"/>
                  </a:cubicBezTo>
                  <a:cubicBezTo>
                    <a:pt x="8" y="36"/>
                    <a:pt x="8" y="39"/>
                    <a:pt x="8" y="41"/>
                  </a:cubicBezTo>
                  <a:cubicBezTo>
                    <a:pt x="9" y="43"/>
                    <a:pt x="9" y="45"/>
                    <a:pt x="8" y="47"/>
                  </a:cubicBezTo>
                  <a:cubicBezTo>
                    <a:pt x="7" y="48"/>
                    <a:pt x="6" y="48"/>
                    <a:pt x="5" y="49"/>
                  </a:cubicBezTo>
                  <a:cubicBezTo>
                    <a:pt x="4" y="49"/>
                    <a:pt x="2" y="50"/>
                    <a:pt x="0" y="50"/>
                  </a:cubicBezTo>
                  <a:cubicBezTo>
                    <a:pt x="1" y="46"/>
                    <a:pt x="1" y="41"/>
                    <a:pt x="2" y="36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1" name="Freeform 237"/>
            <p:cNvSpPr/>
            <p:nvPr/>
          </p:nvSpPr>
          <p:spPr bwMode="auto">
            <a:xfrm>
              <a:off x="6160592" y="3402177"/>
              <a:ext cx="345934" cy="257035"/>
            </a:xfrm>
            <a:custGeom>
              <a:avLst/>
              <a:gdLst>
                <a:gd name="T0" fmla="*/ 52 w 67"/>
                <a:gd name="T1" fmla="*/ 15 h 50"/>
                <a:gd name="T2" fmla="*/ 47 w 67"/>
                <a:gd name="T3" fmla="*/ 11 h 50"/>
                <a:gd name="T4" fmla="*/ 28 w 67"/>
                <a:gd name="T5" fmla="*/ 5 h 50"/>
                <a:gd name="T6" fmla="*/ 24 w 67"/>
                <a:gd name="T7" fmla="*/ 7 h 50"/>
                <a:gd name="T8" fmla="*/ 21 w 67"/>
                <a:gd name="T9" fmla="*/ 9 h 50"/>
                <a:gd name="T10" fmla="*/ 17 w 67"/>
                <a:gd name="T11" fmla="*/ 9 h 50"/>
                <a:gd name="T12" fmla="*/ 9 w 67"/>
                <a:gd name="T13" fmla="*/ 12 h 50"/>
                <a:gd name="T14" fmla="*/ 2 w 67"/>
                <a:gd name="T15" fmla="*/ 31 h 50"/>
                <a:gd name="T16" fmla="*/ 2 w 67"/>
                <a:gd name="T17" fmla="*/ 40 h 50"/>
                <a:gd name="T18" fmla="*/ 1 w 67"/>
                <a:gd name="T19" fmla="*/ 50 h 50"/>
                <a:gd name="T20" fmla="*/ 0 w 67"/>
                <a:gd name="T21" fmla="*/ 50 h 50"/>
                <a:gd name="T22" fmla="*/ 2 w 67"/>
                <a:gd name="T23" fmla="*/ 36 h 50"/>
                <a:gd name="T24" fmla="*/ 2 w 67"/>
                <a:gd name="T25" fmla="*/ 27 h 50"/>
                <a:gd name="T26" fmla="*/ 9 w 67"/>
                <a:gd name="T27" fmla="*/ 8 h 50"/>
                <a:gd name="T28" fmla="*/ 17 w 67"/>
                <a:gd name="T29" fmla="*/ 5 h 50"/>
                <a:gd name="T30" fmla="*/ 21 w 67"/>
                <a:gd name="T31" fmla="*/ 5 h 50"/>
                <a:gd name="T32" fmla="*/ 24 w 67"/>
                <a:gd name="T33" fmla="*/ 3 h 50"/>
                <a:gd name="T34" fmla="*/ 28 w 67"/>
                <a:gd name="T35" fmla="*/ 1 h 50"/>
                <a:gd name="T36" fmla="*/ 47 w 67"/>
                <a:gd name="T37" fmla="*/ 7 h 50"/>
                <a:gd name="T38" fmla="*/ 52 w 67"/>
                <a:gd name="T39" fmla="*/ 11 h 50"/>
                <a:gd name="T40" fmla="*/ 66 w 67"/>
                <a:gd name="T41" fmla="*/ 17 h 50"/>
                <a:gd name="T42" fmla="*/ 67 w 67"/>
                <a:gd name="T43" fmla="*/ 18 h 50"/>
                <a:gd name="T44" fmla="*/ 67 w 67"/>
                <a:gd name="T45" fmla="*/ 18 h 50"/>
                <a:gd name="T46" fmla="*/ 65 w 67"/>
                <a:gd name="T47" fmla="*/ 22 h 50"/>
                <a:gd name="T48" fmla="*/ 52 w 67"/>
                <a:gd name="T49" fmla="*/ 1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7" h="50">
                  <a:moveTo>
                    <a:pt x="52" y="15"/>
                  </a:moveTo>
                  <a:cubicBezTo>
                    <a:pt x="50" y="14"/>
                    <a:pt x="49" y="12"/>
                    <a:pt x="47" y="11"/>
                  </a:cubicBezTo>
                  <a:cubicBezTo>
                    <a:pt x="42" y="6"/>
                    <a:pt x="35" y="4"/>
                    <a:pt x="28" y="5"/>
                  </a:cubicBezTo>
                  <a:cubicBezTo>
                    <a:pt x="27" y="5"/>
                    <a:pt x="25" y="6"/>
                    <a:pt x="24" y="7"/>
                  </a:cubicBezTo>
                  <a:cubicBezTo>
                    <a:pt x="23" y="8"/>
                    <a:pt x="22" y="9"/>
                    <a:pt x="21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4" y="9"/>
                    <a:pt x="11" y="10"/>
                    <a:pt x="9" y="12"/>
                  </a:cubicBezTo>
                  <a:cubicBezTo>
                    <a:pt x="5" y="17"/>
                    <a:pt x="3" y="25"/>
                    <a:pt x="2" y="31"/>
                  </a:cubicBezTo>
                  <a:cubicBezTo>
                    <a:pt x="2" y="34"/>
                    <a:pt x="2" y="37"/>
                    <a:pt x="2" y="40"/>
                  </a:cubicBezTo>
                  <a:cubicBezTo>
                    <a:pt x="2" y="44"/>
                    <a:pt x="1" y="47"/>
                    <a:pt x="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46"/>
                    <a:pt x="1" y="41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3" y="21"/>
                    <a:pt x="5" y="13"/>
                    <a:pt x="9" y="8"/>
                  </a:cubicBezTo>
                  <a:cubicBezTo>
                    <a:pt x="11" y="6"/>
                    <a:pt x="14" y="5"/>
                    <a:pt x="17" y="5"/>
                  </a:cubicBezTo>
                  <a:cubicBezTo>
                    <a:pt x="18" y="5"/>
                    <a:pt x="19" y="5"/>
                    <a:pt x="21" y="5"/>
                  </a:cubicBezTo>
                  <a:cubicBezTo>
                    <a:pt x="22" y="5"/>
                    <a:pt x="23" y="3"/>
                    <a:pt x="24" y="3"/>
                  </a:cubicBezTo>
                  <a:cubicBezTo>
                    <a:pt x="25" y="1"/>
                    <a:pt x="27" y="1"/>
                    <a:pt x="28" y="1"/>
                  </a:cubicBezTo>
                  <a:cubicBezTo>
                    <a:pt x="35" y="0"/>
                    <a:pt x="42" y="2"/>
                    <a:pt x="47" y="7"/>
                  </a:cubicBezTo>
                  <a:cubicBezTo>
                    <a:pt x="49" y="8"/>
                    <a:pt x="50" y="10"/>
                    <a:pt x="52" y="11"/>
                  </a:cubicBezTo>
                  <a:cubicBezTo>
                    <a:pt x="56" y="15"/>
                    <a:pt x="60" y="19"/>
                    <a:pt x="66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9"/>
                    <a:pt x="66" y="21"/>
                    <a:pt x="65" y="22"/>
                  </a:cubicBezTo>
                  <a:cubicBezTo>
                    <a:pt x="60" y="23"/>
                    <a:pt x="55" y="19"/>
                    <a:pt x="52" y="15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2" name="Freeform 238"/>
            <p:cNvSpPr/>
            <p:nvPr/>
          </p:nvSpPr>
          <p:spPr bwMode="auto">
            <a:xfrm>
              <a:off x="6203110" y="3603166"/>
              <a:ext cx="3865" cy="34787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2 h 7"/>
                <a:gd name="T4" fmla="*/ 1 w 1"/>
                <a:gd name="T5" fmla="*/ 7 h 7"/>
                <a:gd name="T6" fmla="*/ 0 w 1"/>
                <a:gd name="T7" fmla="*/ 7 h 7"/>
                <a:gd name="T8" fmla="*/ 0 w 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3" name="Freeform 239"/>
            <p:cNvSpPr/>
            <p:nvPr/>
          </p:nvSpPr>
          <p:spPr bwMode="auto">
            <a:xfrm>
              <a:off x="6268818" y="3587706"/>
              <a:ext cx="5798" cy="25124"/>
            </a:xfrm>
            <a:custGeom>
              <a:avLst/>
              <a:gdLst>
                <a:gd name="T0" fmla="*/ 1 w 1"/>
                <a:gd name="T1" fmla="*/ 3 h 5"/>
                <a:gd name="T2" fmla="*/ 0 w 1"/>
                <a:gd name="T3" fmla="*/ 5 h 5"/>
                <a:gd name="T4" fmla="*/ 0 w 1"/>
                <a:gd name="T5" fmla="*/ 5 h 5"/>
                <a:gd name="T6" fmla="*/ 1 w 1"/>
                <a:gd name="T7" fmla="*/ 0 h 5"/>
                <a:gd name="T8" fmla="*/ 1 w 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1" y="3"/>
                  </a:move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4" name="Freeform 240"/>
            <p:cNvSpPr/>
            <p:nvPr/>
          </p:nvSpPr>
          <p:spPr bwMode="auto">
            <a:xfrm>
              <a:off x="6284278" y="3690133"/>
              <a:ext cx="88899" cy="83102"/>
            </a:xfrm>
            <a:custGeom>
              <a:avLst/>
              <a:gdLst>
                <a:gd name="T0" fmla="*/ 0 w 17"/>
                <a:gd name="T1" fmla="*/ 13 h 16"/>
                <a:gd name="T2" fmla="*/ 0 w 17"/>
                <a:gd name="T3" fmla="*/ 13 h 16"/>
                <a:gd name="T4" fmla="*/ 1 w 17"/>
                <a:gd name="T5" fmla="*/ 11 h 16"/>
                <a:gd name="T6" fmla="*/ 5 w 17"/>
                <a:gd name="T7" fmla="*/ 4 h 16"/>
                <a:gd name="T8" fmla="*/ 9 w 17"/>
                <a:gd name="T9" fmla="*/ 0 h 16"/>
                <a:gd name="T10" fmla="*/ 13 w 17"/>
                <a:gd name="T11" fmla="*/ 1 h 16"/>
                <a:gd name="T12" fmla="*/ 17 w 17"/>
                <a:gd name="T13" fmla="*/ 3 h 16"/>
                <a:gd name="T14" fmla="*/ 13 w 17"/>
                <a:gd name="T15" fmla="*/ 11 h 16"/>
                <a:gd name="T16" fmla="*/ 0 w 17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1" y="11"/>
                  </a:cubicBezTo>
                  <a:cubicBezTo>
                    <a:pt x="2" y="9"/>
                    <a:pt x="4" y="7"/>
                    <a:pt x="5" y="4"/>
                  </a:cubicBezTo>
                  <a:cubicBezTo>
                    <a:pt x="6" y="3"/>
                    <a:pt x="7" y="1"/>
                    <a:pt x="9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4" y="1"/>
                    <a:pt x="16" y="2"/>
                    <a:pt x="17" y="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0" y="15"/>
                    <a:pt x="4" y="16"/>
                    <a:pt x="0" y="13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5" name="Freeform 241"/>
            <p:cNvSpPr/>
            <p:nvPr/>
          </p:nvSpPr>
          <p:spPr bwMode="auto">
            <a:xfrm>
              <a:off x="6305537" y="3717189"/>
              <a:ext cx="56045" cy="50247"/>
            </a:xfrm>
            <a:custGeom>
              <a:avLst/>
              <a:gdLst>
                <a:gd name="T0" fmla="*/ 0 w 11"/>
                <a:gd name="T1" fmla="*/ 10 h 10"/>
                <a:gd name="T2" fmla="*/ 1 w 11"/>
                <a:gd name="T3" fmla="*/ 8 h 10"/>
                <a:gd name="T4" fmla="*/ 4 w 11"/>
                <a:gd name="T5" fmla="*/ 3 h 10"/>
                <a:gd name="T6" fmla="*/ 7 w 11"/>
                <a:gd name="T7" fmla="*/ 1 h 10"/>
                <a:gd name="T8" fmla="*/ 9 w 11"/>
                <a:gd name="T9" fmla="*/ 1 h 10"/>
                <a:gd name="T10" fmla="*/ 11 w 11"/>
                <a:gd name="T11" fmla="*/ 2 h 10"/>
                <a:gd name="T12" fmla="*/ 9 w 11"/>
                <a:gd name="T13" fmla="*/ 6 h 10"/>
                <a:gd name="T14" fmla="*/ 0 w 11"/>
                <a:gd name="T15" fmla="*/ 10 h 10"/>
                <a:gd name="T16" fmla="*/ 0 w 11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0" y="10"/>
                  </a:moveTo>
                  <a:cubicBezTo>
                    <a:pt x="0" y="9"/>
                    <a:pt x="0" y="9"/>
                    <a:pt x="1" y="8"/>
                  </a:cubicBezTo>
                  <a:cubicBezTo>
                    <a:pt x="2" y="7"/>
                    <a:pt x="3" y="5"/>
                    <a:pt x="4" y="3"/>
                  </a:cubicBezTo>
                  <a:cubicBezTo>
                    <a:pt x="4" y="2"/>
                    <a:pt x="5" y="1"/>
                    <a:pt x="7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1"/>
                    <a:pt x="1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4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16" name="Picture 242"/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221" y="4555935"/>
              <a:ext cx="46382" cy="61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7" name="Freeform 243"/>
            <p:cNvSpPr/>
            <p:nvPr/>
          </p:nvSpPr>
          <p:spPr bwMode="auto">
            <a:xfrm>
              <a:off x="6104547" y="4567530"/>
              <a:ext cx="315013" cy="83102"/>
            </a:xfrm>
            <a:custGeom>
              <a:avLst/>
              <a:gdLst>
                <a:gd name="T0" fmla="*/ 5 w 61"/>
                <a:gd name="T1" fmla="*/ 0 h 16"/>
                <a:gd name="T2" fmla="*/ 0 w 61"/>
                <a:gd name="T3" fmla="*/ 0 h 16"/>
                <a:gd name="T4" fmla="*/ 0 w 61"/>
                <a:gd name="T5" fmla="*/ 2 h 16"/>
                <a:gd name="T6" fmla="*/ 0 w 61"/>
                <a:gd name="T7" fmla="*/ 3 h 16"/>
                <a:gd name="T8" fmla="*/ 0 w 61"/>
                <a:gd name="T9" fmla="*/ 6 h 16"/>
                <a:gd name="T10" fmla="*/ 0 w 61"/>
                <a:gd name="T11" fmla="*/ 6 h 16"/>
                <a:gd name="T12" fmla="*/ 4 w 61"/>
                <a:gd name="T13" fmla="*/ 5 h 16"/>
                <a:gd name="T14" fmla="*/ 30 w 61"/>
                <a:gd name="T15" fmla="*/ 11 h 16"/>
                <a:gd name="T16" fmla="*/ 57 w 61"/>
                <a:gd name="T17" fmla="*/ 16 h 16"/>
                <a:gd name="T18" fmla="*/ 57 w 61"/>
                <a:gd name="T19" fmla="*/ 16 h 16"/>
                <a:gd name="T20" fmla="*/ 61 w 61"/>
                <a:gd name="T21" fmla="*/ 16 h 16"/>
                <a:gd name="T22" fmla="*/ 61 w 61"/>
                <a:gd name="T23" fmla="*/ 15 h 16"/>
                <a:gd name="T24" fmla="*/ 61 w 61"/>
                <a:gd name="T25" fmla="*/ 7 h 16"/>
                <a:gd name="T26" fmla="*/ 56 w 61"/>
                <a:gd name="T27" fmla="*/ 8 h 16"/>
                <a:gd name="T28" fmla="*/ 30 w 61"/>
                <a:gd name="T29" fmla="*/ 4 h 16"/>
                <a:gd name="T30" fmla="*/ 5 w 61"/>
                <a:gd name="T3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16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12" y="5"/>
                    <a:pt x="21" y="8"/>
                    <a:pt x="30" y="11"/>
                  </a:cubicBezTo>
                  <a:cubicBezTo>
                    <a:pt x="40" y="13"/>
                    <a:pt x="49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9" y="16"/>
                    <a:pt x="60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0" y="8"/>
                    <a:pt x="58" y="8"/>
                    <a:pt x="56" y="8"/>
                  </a:cubicBezTo>
                  <a:cubicBezTo>
                    <a:pt x="48" y="8"/>
                    <a:pt x="39" y="6"/>
                    <a:pt x="30" y="4"/>
                  </a:cubicBezTo>
                  <a:cubicBezTo>
                    <a:pt x="22" y="2"/>
                    <a:pt x="13" y="0"/>
                    <a:pt x="5" y="0"/>
                  </a:cubicBezTo>
                </a:path>
              </a:pathLst>
            </a:custGeom>
            <a:solidFill>
              <a:srgbClr val="493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8" name="Oval 244"/>
            <p:cNvSpPr>
              <a:spLocks noChangeArrowheads="1"/>
            </p:cNvSpPr>
            <p:nvPr/>
          </p:nvSpPr>
          <p:spPr bwMode="auto">
            <a:xfrm>
              <a:off x="6398301" y="4650632"/>
              <a:ext cx="1933" cy="1933"/>
            </a:xfrm>
            <a:prstGeom prst="ellipse">
              <a:avLst/>
            </a:prstGeom>
            <a:solidFill>
              <a:srgbClr val="402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9" name="Freeform 245"/>
            <p:cNvSpPr/>
            <p:nvPr/>
          </p:nvSpPr>
          <p:spPr bwMode="auto">
            <a:xfrm>
              <a:off x="6027244" y="3773234"/>
              <a:ext cx="438699" cy="846476"/>
            </a:xfrm>
            <a:custGeom>
              <a:avLst/>
              <a:gdLst>
                <a:gd name="T0" fmla="*/ 16 w 85"/>
                <a:gd name="T1" fmla="*/ 0 h 164"/>
                <a:gd name="T2" fmla="*/ 10 w 85"/>
                <a:gd name="T3" fmla="*/ 10 h 164"/>
                <a:gd name="T4" fmla="*/ 5 w 85"/>
                <a:gd name="T5" fmla="*/ 21 h 164"/>
                <a:gd name="T6" fmla="*/ 0 w 85"/>
                <a:gd name="T7" fmla="*/ 40 h 164"/>
                <a:gd name="T8" fmla="*/ 0 w 85"/>
                <a:gd name="T9" fmla="*/ 51 h 164"/>
                <a:gd name="T10" fmla="*/ 2 w 85"/>
                <a:gd name="T11" fmla="*/ 62 h 164"/>
                <a:gd name="T12" fmla="*/ 9 w 85"/>
                <a:gd name="T13" fmla="*/ 94 h 164"/>
                <a:gd name="T14" fmla="*/ 10 w 85"/>
                <a:gd name="T15" fmla="*/ 125 h 164"/>
                <a:gd name="T16" fmla="*/ 5 w 85"/>
                <a:gd name="T17" fmla="*/ 158 h 164"/>
                <a:gd name="T18" fmla="*/ 45 w 85"/>
                <a:gd name="T19" fmla="*/ 158 h 164"/>
                <a:gd name="T20" fmla="*/ 85 w 85"/>
                <a:gd name="T21" fmla="*/ 158 h 164"/>
                <a:gd name="T22" fmla="*/ 74 w 85"/>
                <a:gd name="T23" fmla="*/ 98 h 164"/>
                <a:gd name="T24" fmla="*/ 72 w 85"/>
                <a:gd name="T25" fmla="*/ 80 h 164"/>
                <a:gd name="T26" fmla="*/ 70 w 85"/>
                <a:gd name="T27" fmla="*/ 62 h 164"/>
                <a:gd name="T28" fmla="*/ 46 w 85"/>
                <a:gd name="T29" fmla="*/ 11 h 164"/>
                <a:gd name="T30" fmla="*/ 42 w 85"/>
                <a:gd name="T31" fmla="*/ 7 h 164"/>
                <a:gd name="T32" fmla="*/ 16 w 85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64">
                  <a:moveTo>
                    <a:pt x="16" y="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8" y="13"/>
                    <a:pt x="6" y="18"/>
                    <a:pt x="5" y="21"/>
                  </a:cubicBezTo>
                  <a:cubicBezTo>
                    <a:pt x="2" y="28"/>
                    <a:pt x="1" y="34"/>
                    <a:pt x="0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1" y="59"/>
                    <a:pt x="2" y="62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1" y="104"/>
                    <a:pt x="11" y="114"/>
                    <a:pt x="10" y="125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15" y="151"/>
                    <a:pt x="30" y="154"/>
                    <a:pt x="45" y="158"/>
                  </a:cubicBezTo>
                  <a:cubicBezTo>
                    <a:pt x="60" y="161"/>
                    <a:pt x="75" y="164"/>
                    <a:pt x="85" y="158"/>
                  </a:cubicBezTo>
                  <a:cubicBezTo>
                    <a:pt x="74" y="98"/>
                    <a:pt x="74" y="98"/>
                    <a:pt x="74" y="98"/>
                  </a:cubicBezTo>
                  <a:cubicBezTo>
                    <a:pt x="74" y="92"/>
                    <a:pt x="73" y="86"/>
                    <a:pt x="72" y="80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7" y="43"/>
                    <a:pt x="59" y="25"/>
                    <a:pt x="46" y="11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0" name="Freeform 246"/>
            <p:cNvSpPr/>
            <p:nvPr/>
          </p:nvSpPr>
          <p:spPr bwMode="auto">
            <a:xfrm>
              <a:off x="6108412" y="3773235"/>
              <a:ext cx="21259" cy="5798"/>
            </a:xfrm>
            <a:custGeom>
              <a:avLst/>
              <a:gdLst>
                <a:gd name="T0" fmla="*/ 0 w 11"/>
                <a:gd name="T1" fmla="*/ 0 h 3"/>
                <a:gd name="T2" fmla="*/ 0 w 11"/>
                <a:gd name="T3" fmla="*/ 0 h 3"/>
                <a:gd name="T4" fmla="*/ 0 w 11"/>
                <a:gd name="T5" fmla="*/ 0 h 3"/>
                <a:gd name="T6" fmla="*/ 11 w 11"/>
                <a:gd name="T7" fmla="*/ 3 h 3"/>
                <a:gd name="T8" fmla="*/ 11 w 11"/>
                <a:gd name="T9" fmla="*/ 3 h 3"/>
                <a:gd name="T10" fmla="*/ 0 w 1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1" name="Freeform 247"/>
            <p:cNvSpPr/>
            <p:nvPr/>
          </p:nvSpPr>
          <p:spPr bwMode="auto">
            <a:xfrm>
              <a:off x="6108412" y="3773235"/>
              <a:ext cx="21259" cy="5798"/>
            </a:xfrm>
            <a:custGeom>
              <a:avLst/>
              <a:gdLst>
                <a:gd name="T0" fmla="*/ 0 w 11"/>
                <a:gd name="T1" fmla="*/ 0 h 3"/>
                <a:gd name="T2" fmla="*/ 0 w 11"/>
                <a:gd name="T3" fmla="*/ 0 h 3"/>
                <a:gd name="T4" fmla="*/ 0 w 11"/>
                <a:gd name="T5" fmla="*/ 0 h 3"/>
                <a:gd name="T6" fmla="*/ 11 w 11"/>
                <a:gd name="T7" fmla="*/ 3 h 3"/>
                <a:gd name="T8" fmla="*/ 11 w 11"/>
                <a:gd name="T9" fmla="*/ 3 h 3"/>
                <a:gd name="T10" fmla="*/ 0 w 1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2" name="Freeform 249"/>
            <p:cNvSpPr/>
            <p:nvPr/>
          </p:nvSpPr>
          <p:spPr bwMode="auto">
            <a:xfrm>
              <a:off x="6027244" y="3773234"/>
              <a:ext cx="102427" cy="815554"/>
            </a:xfrm>
            <a:custGeom>
              <a:avLst/>
              <a:gdLst>
                <a:gd name="T0" fmla="*/ 16 w 20"/>
                <a:gd name="T1" fmla="*/ 0 h 158"/>
                <a:gd name="T2" fmla="*/ 10 w 20"/>
                <a:gd name="T3" fmla="*/ 10 h 158"/>
                <a:gd name="T4" fmla="*/ 7 w 20"/>
                <a:gd name="T5" fmla="*/ 16 h 158"/>
                <a:gd name="T6" fmla="*/ 5 w 20"/>
                <a:gd name="T7" fmla="*/ 20 h 158"/>
                <a:gd name="T8" fmla="*/ 5 w 20"/>
                <a:gd name="T9" fmla="*/ 21 h 158"/>
                <a:gd name="T10" fmla="*/ 1 w 20"/>
                <a:gd name="T11" fmla="*/ 37 h 158"/>
                <a:gd name="T12" fmla="*/ 0 w 20"/>
                <a:gd name="T13" fmla="*/ 40 h 158"/>
                <a:gd name="T14" fmla="*/ 0 w 20"/>
                <a:gd name="T15" fmla="*/ 51 h 158"/>
                <a:gd name="T16" fmla="*/ 2 w 20"/>
                <a:gd name="T17" fmla="*/ 62 h 158"/>
                <a:gd name="T18" fmla="*/ 9 w 20"/>
                <a:gd name="T19" fmla="*/ 94 h 158"/>
                <a:gd name="T20" fmla="*/ 11 w 20"/>
                <a:gd name="T21" fmla="*/ 110 h 158"/>
                <a:gd name="T22" fmla="*/ 10 w 20"/>
                <a:gd name="T23" fmla="*/ 125 h 158"/>
                <a:gd name="T24" fmla="*/ 5 w 20"/>
                <a:gd name="T25" fmla="*/ 158 h 158"/>
                <a:gd name="T26" fmla="*/ 10 w 20"/>
                <a:gd name="T27" fmla="*/ 156 h 158"/>
                <a:gd name="T28" fmla="*/ 14 w 20"/>
                <a:gd name="T29" fmla="*/ 125 h 158"/>
                <a:gd name="T30" fmla="*/ 13 w 20"/>
                <a:gd name="T31" fmla="*/ 94 h 158"/>
                <a:gd name="T32" fmla="*/ 6 w 20"/>
                <a:gd name="T33" fmla="*/ 62 h 158"/>
                <a:gd name="T34" fmla="*/ 5 w 20"/>
                <a:gd name="T35" fmla="*/ 51 h 158"/>
                <a:gd name="T36" fmla="*/ 5 w 20"/>
                <a:gd name="T37" fmla="*/ 40 h 158"/>
                <a:gd name="T38" fmla="*/ 9 w 20"/>
                <a:gd name="T39" fmla="*/ 21 h 158"/>
                <a:gd name="T40" fmla="*/ 14 w 20"/>
                <a:gd name="T41" fmla="*/ 10 h 158"/>
                <a:gd name="T42" fmla="*/ 20 w 20"/>
                <a:gd name="T43" fmla="*/ 1 h 158"/>
                <a:gd name="T44" fmla="*/ 16 w 20"/>
                <a:gd name="T4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158">
                  <a:moveTo>
                    <a:pt x="16" y="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9" y="11"/>
                    <a:pt x="8" y="14"/>
                    <a:pt x="7" y="16"/>
                  </a:cubicBezTo>
                  <a:cubicBezTo>
                    <a:pt x="6" y="17"/>
                    <a:pt x="6" y="19"/>
                    <a:pt x="5" y="20"/>
                  </a:cubicBezTo>
                  <a:cubicBezTo>
                    <a:pt x="5" y="20"/>
                    <a:pt x="5" y="21"/>
                    <a:pt x="5" y="21"/>
                  </a:cubicBezTo>
                  <a:cubicBezTo>
                    <a:pt x="3" y="26"/>
                    <a:pt x="2" y="32"/>
                    <a:pt x="1" y="37"/>
                  </a:cubicBezTo>
                  <a:cubicBezTo>
                    <a:pt x="1" y="38"/>
                    <a:pt x="1" y="39"/>
                    <a:pt x="0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1" y="59"/>
                    <a:pt x="2" y="62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0" y="99"/>
                    <a:pt x="10" y="104"/>
                    <a:pt x="11" y="110"/>
                  </a:cubicBezTo>
                  <a:cubicBezTo>
                    <a:pt x="11" y="115"/>
                    <a:pt x="11" y="120"/>
                    <a:pt x="10" y="125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7" y="157"/>
                    <a:pt x="8" y="156"/>
                    <a:pt x="10" y="156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6" y="114"/>
                    <a:pt x="15" y="104"/>
                    <a:pt x="13" y="94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5" y="59"/>
                    <a:pt x="5" y="55"/>
                    <a:pt x="5" y="5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34"/>
                    <a:pt x="7" y="28"/>
                    <a:pt x="9" y="21"/>
                  </a:cubicBezTo>
                  <a:cubicBezTo>
                    <a:pt x="11" y="18"/>
                    <a:pt x="12" y="13"/>
                    <a:pt x="14" y="1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5B3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3" name="Freeform 250"/>
            <p:cNvSpPr/>
            <p:nvPr/>
          </p:nvSpPr>
          <p:spPr bwMode="auto">
            <a:xfrm>
              <a:off x="6058165" y="3906583"/>
              <a:ext cx="541126" cy="444496"/>
            </a:xfrm>
            <a:custGeom>
              <a:avLst/>
              <a:gdLst>
                <a:gd name="T0" fmla="*/ 33 w 105"/>
                <a:gd name="T1" fmla="*/ 10 h 86"/>
                <a:gd name="T2" fmla="*/ 48 w 105"/>
                <a:gd name="T3" fmla="*/ 65 h 86"/>
                <a:gd name="T4" fmla="*/ 103 w 105"/>
                <a:gd name="T5" fmla="*/ 66 h 86"/>
                <a:gd name="T6" fmla="*/ 105 w 105"/>
                <a:gd name="T7" fmla="*/ 76 h 86"/>
                <a:gd name="T8" fmla="*/ 46 w 105"/>
                <a:gd name="T9" fmla="*/ 84 h 86"/>
                <a:gd name="T10" fmla="*/ 27 w 105"/>
                <a:gd name="T11" fmla="*/ 74 h 86"/>
                <a:gd name="T12" fmla="*/ 3 w 105"/>
                <a:gd name="T13" fmla="*/ 20 h 86"/>
                <a:gd name="T14" fmla="*/ 11 w 105"/>
                <a:gd name="T15" fmla="*/ 4 h 86"/>
                <a:gd name="T16" fmla="*/ 17 w 105"/>
                <a:gd name="T17" fmla="*/ 2 h 86"/>
                <a:gd name="T18" fmla="*/ 33 w 105"/>
                <a:gd name="T19" fmla="*/ 1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86">
                  <a:moveTo>
                    <a:pt x="33" y="10"/>
                  </a:moveTo>
                  <a:cubicBezTo>
                    <a:pt x="48" y="65"/>
                    <a:pt x="48" y="65"/>
                    <a:pt x="48" y="65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38" y="86"/>
                    <a:pt x="31" y="81"/>
                    <a:pt x="27" y="7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4"/>
                    <a:pt x="4" y="6"/>
                    <a:pt x="1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4" y="0"/>
                    <a:pt x="31" y="3"/>
                    <a:pt x="33" y="1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4" name="Freeform 251"/>
            <p:cNvSpPr>
              <a:spLocks noEditPoints="1"/>
            </p:cNvSpPr>
            <p:nvPr/>
          </p:nvSpPr>
          <p:spPr bwMode="auto">
            <a:xfrm>
              <a:off x="6067828" y="3989685"/>
              <a:ext cx="206788" cy="355597"/>
            </a:xfrm>
            <a:custGeom>
              <a:avLst/>
              <a:gdLst>
                <a:gd name="T0" fmla="*/ 13 w 40"/>
                <a:gd name="T1" fmla="*/ 31 h 69"/>
                <a:gd name="T2" fmla="*/ 25 w 40"/>
                <a:gd name="T3" fmla="*/ 58 h 69"/>
                <a:gd name="T4" fmla="*/ 40 w 40"/>
                <a:gd name="T5" fmla="*/ 69 h 69"/>
                <a:gd name="T6" fmla="*/ 25 w 40"/>
                <a:gd name="T7" fmla="*/ 58 h 69"/>
                <a:gd name="T8" fmla="*/ 13 w 40"/>
                <a:gd name="T9" fmla="*/ 31 h 69"/>
                <a:gd name="T10" fmla="*/ 0 w 40"/>
                <a:gd name="T11" fmla="*/ 0 h 69"/>
                <a:gd name="T12" fmla="*/ 0 w 40"/>
                <a:gd name="T13" fmla="*/ 1 h 69"/>
                <a:gd name="T14" fmla="*/ 0 w 40"/>
                <a:gd name="T15" fmla="*/ 1 h 69"/>
                <a:gd name="T16" fmla="*/ 1 w 40"/>
                <a:gd name="T17" fmla="*/ 4 h 69"/>
                <a:gd name="T18" fmla="*/ 0 w 40"/>
                <a:gd name="T19" fmla="*/ 0 h 69"/>
                <a:gd name="T20" fmla="*/ 0 w 40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69">
                  <a:moveTo>
                    <a:pt x="13" y="31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8" y="64"/>
                    <a:pt x="34" y="68"/>
                    <a:pt x="40" y="69"/>
                  </a:cubicBezTo>
                  <a:cubicBezTo>
                    <a:pt x="34" y="68"/>
                    <a:pt x="28" y="64"/>
                    <a:pt x="25" y="58"/>
                  </a:cubicBezTo>
                  <a:cubicBezTo>
                    <a:pt x="13" y="31"/>
                    <a:pt x="13" y="31"/>
                    <a:pt x="13" y="3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4"/>
                  </a:cubicBezTo>
                  <a:cubicBezTo>
                    <a:pt x="1" y="3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B3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25" name="Picture 252"/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369" y="4283439"/>
              <a:ext cx="216450" cy="61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6" name="Freeform 253"/>
            <p:cNvSpPr/>
            <p:nvPr/>
          </p:nvSpPr>
          <p:spPr bwMode="auto">
            <a:xfrm>
              <a:off x="6284278" y="4325956"/>
              <a:ext cx="135282" cy="19326"/>
            </a:xfrm>
            <a:custGeom>
              <a:avLst/>
              <a:gdLst>
                <a:gd name="T0" fmla="*/ 26 w 26"/>
                <a:gd name="T1" fmla="*/ 0 h 4"/>
                <a:gd name="T2" fmla="*/ 2 w 26"/>
                <a:gd name="T3" fmla="*/ 3 h 4"/>
                <a:gd name="T4" fmla="*/ 0 w 26"/>
                <a:gd name="T5" fmla="*/ 4 h 4"/>
                <a:gd name="T6" fmla="*/ 0 w 26"/>
                <a:gd name="T7" fmla="*/ 4 h 4"/>
                <a:gd name="T8" fmla="*/ 2 w 26"/>
                <a:gd name="T9" fmla="*/ 3 h 4"/>
                <a:gd name="T10" fmla="*/ 26 w 26"/>
                <a:gd name="T11" fmla="*/ 0 h 4"/>
                <a:gd name="T12" fmla="*/ 26 w 2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5B3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" name="Freeform 254"/>
            <p:cNvSpPr/>
            <p:nvPr/>
          </p:nvSpPr>
          <p:spPr bwMode="auto">
            <a:xfrm>
              <a:off x="6067828" y="3989685"/>
              <a:ext cx="531463" cy="355597"/>
            </a:xfrm>
            <a:custGeom>
              <a:avLst/>
              <a:gdLst>
                <a:gd name="T0" fmla="*/ 0 w 103"/>
                <a:gd name="T1" fmla="*/ 0 h 69"/>
                <a:gd name="T2" fmla="*/ 1 w 103"/>
                <a:gd name="T3" fmla="*/ 4 h 69"/>
                <a:gd name="T4" fmla="*/ 1 w 103"/>
                <a:gd name="T5" fmla="*/ 4 h 69"/>
                <a:gd name="T6" fmla="*/ 13 w 103"/>
                <a:gd name="T7" fmla="*/ 31 h 69"/>
                <a:gd name="T8" fmla="*/ 25 w 103"/>
                <a:gd name="T9" fmla="*/ 58 h 69"/>
                <a:gd name="T10" fmla="*/ 40 w 103"/>
                <a:gd name="T11" fmla="*/ 69 h 69"/>
                <a:gd name="T12" fmla="*/ 42 w 103"/>
                <a:gd name="T13" fmla="*/ 69 h 69"/>
                <a:gd name="T14" fmla="*/ 44 w 103"/>
                <a:gd name="T15" fmla="*/ 68 h 69"/>
                <a:gd name="T16" fmla="*/ 68 w 103"/>
                <a:gd name="T17" fmla="*/ 65 h 69"/>
                <a:gd name="T18" fmla="*/ 103 w 103"/>
                <a:gd name="T19" fmla="*/ 60 h 69"/>
                <a:gd name="T20" fmla="*/ 103 w 103"/>
                <a:gd name="T21" fmla="*/ 60 h 69"/>
                <a:gd name="T22" fmla="*/ 102 w 103"/>
                <a:gd name="T23" fmla="*/ 56 h 69"/>
                <a:gd name="T24" fmla="*/ 46 w 103"/>
                <a:gd name="T25" fmla="*/ 64 h 69"/>
                <a:gd name="T26" fmla="*/ 44 w 103"/>
                <a:gd name="T27" fmla="*/ 64 h 69"/>
                <a:gd name="T28" fmla="*/ 28 w 103"/>
                <a:gd name="T29" fmla="*/ 54 h 69"/>
                <a:gd name="T30" fmla="*/ 7 w 103"/>
                <a:gd name="T31" fmla="*/ 7 h 69"/>
                <a:gd name="T32" fmla="*/ 0 w 103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69">
                  <a:moveTo>
                    <a:pt x="0" y="0"/>
                  </a:moveTo>
                  <a:cubicBezTo>
                    <a:pt x="1" y="2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8" y="64"/>
                    <a:pt x="34" y="68"/>
                    <a:pt x="40" y="69"/>
                  </a:cubicBezTo>
                  <a:cubicBezTo>
                    <a:pt x="41" y="69"/>
                    <a:pt x="41" y="69"/>
                    <a:pt x="42" y="69"/>
                  </a:cubicBezTo>
                  <a:cubicBezTo>
                    <a:pt x="42" y="69"/>
                    <a:pt x="43" y="69"/>
                    <a:pt x="44" y="68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37" y="64"/>
                    <a:pt x="30" y="60"/>
                    <a:pt x="28" y="54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2" y="1"/>
                    <a:pt x="0" y="0"/>
                  </a:cubicBezTo>
                </a:path>
              </a:pathLst>
            </a:custGeom>
            <a:solidFill>
              <a:srgbClr val="5B3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" name="Freeform 255"/>
            <p:cNvSpPr/>
            <p:nvPr/>
          </p:nvSpPr>
          <p:spPr bwMode="auto">
            <a:xfrm>
              <a:off x="6593493" y="4181012"/>
              <a:ext cx="212585" cy="114023"/>
            </a:xfrm>
            <a:custGeom>
              <a:avLst/>
              <a:gdLst>
                <a:gd name="T0" fmla="*/ 1 w 41"/>
                <a:gd name="T1" fmla="*/ 22 h 22"/>
                <a:gd name="T2" fmla="*/ 24 w 41"/>
                <a:gd name="T3" fmla="*/ 18 h 22"/>
                <a:gd name="T4" fmla="*/ 35 w 41"/>
                <a:gd name="T5" fmla="*/ 14 h 22"/>
                <a:gd name="T6" fmla="*/ 39 w 41"/>
                <a:gd name="T7" fmla="*/ 8 h 22"/>
                <a:gd name="T8" fmla="*/ 39 w 41"/>
                <a:gd name="T9" fmla="*/ 1 h 22"/>
                <a:gd name="T10" fmla="*/ 38 w 41"/>
                <a:gd name="T11" fmla="*/ 0 h 22"/>
                <a:gd name="T12" fmla="*/ 28 w 41"/>
                <a:gd name="T13" fmla="*/ 10 h 22"/>
                <a:gd name="T14" fmla="*/ 3 w 41"/>
                <a:gd name="T15" fmla="*/ 9 h 22"/>
                <a:gd name="T16" fmla="*/ 0 w 41"/>
                <a:gd name="T17" fmla="*/ 14 h 22"/>
                <a:gd name="T18" fmla="*/ 1 w 41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2">
                  <a:moveTo>
                    <a:pt x="1" y="22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1" y="6"/>
                    <a:pt x="40" y="3"/>
                    <a:pt x="39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2"/>
                    <a:pt x="1" y="22"/>
                    <a:pt x="1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29" name="Picture 256"/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7090" y="4167484"/>
              <a:ext cx="46382" cy="4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0" name="Freeform 257"/>
            <p:cNvSpPr/>
            <p:nvPr/>
          </p:nvSpPr>
          <p:spPr bwMode="auto">
            <a:xfrm>
              <a:off x="6593493" y="4190675"/>
              <a:ext cx="206788" cy="104360"/>
            </a:xfrm>
            <a:custGeom>
              <a:avLst/>
              <a:gdLst>
                <a:gd name="T0" fmla="*/ 40 w 40"/>
                <a:gd name="T1" fmla="*/ 0 h 20"/>
                <a:gd name="T2" fmla="*/ 26 w 40"/>
                <a:gd name="T3" fmla="*/ 12 h 20"/>
                <a:gd name="T4" fmla="*/ 24 w 40"/>
                <a:gd name="T5" fmla="*/ 13 h 20"/>
                <a:gd name="T6" fmla="*/ 1 w 40"/>
                <a:gd name="T7" fmla="*/ 17 h 20"/>
                <a:gd name="T8" fmla="*/ 0 w 40"/>
                <a:gd name="T9" fmla="*/ 12 h 20"/>
                <a:gd name="T10" fmla="*/ 0 w 40"/>
                <a:gd name="T11" fmla="*/ 12 h 20"/>
                <a:gd name="T12" fmla="*/ 0 w 40"/>
                <a:gd name="T13" fmla="*/ 13 h 20"/>
                <a:gd name="T14" fmla="*/ 1 w 40"/>
                <a:gd name="T15" fmla="*/ 20 h 20"/>
                <a:gd name="T16" fmla="*/ 24 w 40"/>
                <a:gd name="T17" fmla="*/ 16 h 20"/>
                <a:gd name="T18" fmla="*/ 35 w 40"/>
                <a:gd name="T19" fmla="*/ 11 h 20"/>
                <a:gd name="T20" fmla="*/ 40 w 40"/>
                <a:gd name="T21" fmla="*/ 4 h 20"/>
                <a:gd name="T22" fmla="*/ 40 w 40"/>
                <a:gd name="T23" fmla="*/ 0 h 20"/>
                <a:gd name="T24" fmla="*/ 40 w 40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cubicBezTo>
                    <a:pt x="37" y="6"/>
                    <a:pt x="32" y="10"/>
                    <a:pt x="26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2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8" y="5826790"/>
            <a:ext cx="1916757" cy="1736060"/>
          </a:xfrm>
          <a:prstGeom prst="rect">
            <a:avLst/>
          </a:prstGeom>
        </p:spPr>
      </p:pic>
      <p:pic>
        <p:nvPicPr>
          <p:cNvPr id="6" name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971" y="4911651"/>
            <a:ext cx="2170632" cy="2032000"/>
          </a:xfrm>
          <a:prstGeom prst="rect">
            <a:avLst/>
          </a:prstGeom>
        </p:spPr>
      </p:pic>
      <p:pic>
        <p:nvPicPr>
          <p:cNvPr id="7" name="5"/>
          <p:cNvPicPr>
            <a:picLocks noChangeAspect="1"/>
          </p:cNvPicPr>
          <p:nvPr/>
        </p:nvPicPr>
        <p:blipFill rotWithShape="1">
          <a:blip r:embed="rId5"/>
          <a:srcRect l="13687" t="16059" r="7226" b="16586"/>
          <a:stretch/>
        </p:blipFill>
        <p:spPr>
          <a:xfrm>
            <a:off x="7580671" y="3982064"/>
            <a:ext cx="5073446" cy="3274141"/>
          </a:xfrm>
          <a:prstGeom prst="rect">
            <a:avLst/>
          </a:prstGeom>
        </p:spPr>
      </p:pic>
      <p:pic>
        <p:nvPicPr>
          <p:cNvPr id="8" name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9288" y="-246466"/>
            <a:ext cx="1802712" cy="1044942"/>
          </a:xfrm>
          <a:prstGeom prst="rect">
            <a:avLst/>
          </a:prstGeom>
        </p:spPr>
      </p:pic>
      <p:pic>
        <p:nvPicPr>
          <p:cNvPr id="10" name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2"/>
          <p:cNvPicPr>
            <a:picLocks noChangeAspect="1"/>
          </p:cNvPicPr>
          <p:nvPr/>
        </p:nvPicPr>
        <p:blipFill rotWithShape="1">
          <a:blip r:embed="rId8"/>
          <a:srcRect l="9663" t="14453" r="11738" b="15069"/>
          <a:stretch/>
        </p:blipFill>
        <p:spPr>
          <a:xfrm>
            <a:off x="-914400" y="-825911"/>
            <a:ext cx="4689987" cy="3923071"/>
          </a:xfrm>
          <a:prstGeom prst="rect">
            <a:avLst/>
          </a:prstGeom>
        </p:spPr>
      </p:pic>
      <p:pic>
        <p:nvPicPr>
          <p:cNvPr id="9" name="1"/>
          <p:cNvPicPr>
            <a:picLocks noChangeAspect="1"/>
          </p:cNvPicPr>
          <p:nvPr/>
        </p:nvPicPr>
        <p:blipFill rotWithShape="1">
          <a:blip r:embed="rId9"/>
          <a:srcRect l="19628" t="21623" r="18070" b="22705"/>
          <a:stretch/>
        </p:blipFill>
        <p:spPr>
          <a:xfrm>
            <a:off x="6105832" y="0"/>
            <a:ext cx="2182762" cy="1887794"/>
          </a:xfrm>
          <a:prstGeom prst="rect">
            <a:avLst/>
          </a:prstGeom>
        </p:spPr>
      </p:pic>
      <p:sp>
        <p:nvSpPr>
          <p:cNvPr id="167" name="TextBox 28"/>
          <p:cNvSpPr txBox="1"/>
          <p:nvPr/>
        </p:nvSpPr>
        <p:spPr>
          <a:xfrm>
            <a:off x="680484" y="3651094"/>
            <a:ext cx="4084279" cy="162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cs-CZ" sz="1400" b="1" dirty="0">
                <a:cs typeface="+mn-ea"/>
                <a:sym typeface="+mn-lt"/>
              </a:rPr>
              <a:t>Tato prezentace je určená pouze pro informaci, nebude použita při prezentaci závěrečné maturitní práce. Design aplikace se ještě s největší pravděpodobností může měnit. Záměr této prezentace je pouze ukázat již vytvořené a fungující důležité části mého projektu.</a:t>
            </a:r>
          </a:p>
        </p:txBody>
      </p:sp>
      <p:sp>
        <p:nvSpPr>
          <p:cNvPr id="170" name="TextBox 27"/>
          <p:cNvSpPr txBox="1"/>
          <p:nvPr/>
        </p:nvSpPr>
        <p:spPr>
          <a:xfrm>
            <a:off x="595732" y="2896529"/>
            <a:ext cx="6183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Důležité upozornění!</a:t>
            </a:r>
          </a:p>
        </p:txBody>
      </p:sp>
      <p:grpSp>
        <p:nvGrpSpPr>
          <p:cNvPr id="171" name="Group 29"/>
          <p:cNvGrpSpPr/>
          <p:nvPr/>
        </p:nvGrpSpPr>
        <p:grpSpPr>
          <a:xfrm>
            <a:off x="760865" y="3551308"/>
            <a:ext cx="295275" cy="246132"/>
            <a:chOff x="466725" y="2427118"/>
            <a:chExt cx="295275" cy="246132"/>
          </a:xfrm>
        </p:grpSpPr>
        <p:sp>
          <p:nvSpPr>
            <p:cNvPr id="172" name="Rectangle: Rounded Corners 30"/>
            <p:cNvSpPr/>
            <p:nvPr/>
          </p:nvSpPr>
          <p:spPr>
            <a:xfrm>
              <a:off x="466725" y="2427118"/>
              <a:ext cx="295275" cy="922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73" name="Rectangle: Rounded Corners 31"/>
            <p:cNvSpPr/>
            <p:nvPr/>
          </p:nvSpPr>
          <p:spPr>
            <a:xfrm>
              <a:off x="578644" y="2581005"/>
              <a:ext cx="183355" cy="922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15" name="Group 514"/>
          <p:cNvGrpSpPr/>
          <p:nvPr/>
        </p:nvGrpSpPr>
        <p:grpSpPr>
          <a:xfrm>
            <a:off x="5296367" y="1854696"/>
            <a:ext cx="5672392" cy="3438626"/>
            <a:chOff x="5296367" y="1854696"/>
            <a:chExt cx="5672392" cy="3438626"/>
          </a:xfrm>
        </p:grpSpPr>
        <p:grpSp>
          <p:nvGrpSpPr>
            <p:cNvPr id="516" name="Group 515"/>
            <p:cNvGrpSpPr/>
            <p:nvPr/>
          </p:nvGrpSpPr>
          <p:grpSpPr>
            <a:xfrm>
              <a:off x="6375545" y="1854696"/>
              <a:ext cx="4593214" cy="3438626"/>
              <a:chOff x="6375545" y="1854696"/>
              <a:chExt cx="4593214" cy="3438626"/>
            </a:xfrm>
          </p:grpSpPr>
          <p:grpSp>
            <p:nvGrpSpPr>
              <p:cNvPr id="535" name="Group 534"/>
              <p:cNvGrpSpPr/>
              <p:nvPr/>
            </p:nvGrpSpPr>
            <p:grpSpPr>
              <a:xfrm>
                <a:off x="6375545" y="1854696"/>
                <a:ext cx="4593214" cy="3438626"/>
                <a:chOff x="6375545" y="1854696"/>
                <a:chExt cx="4593214" cy="3438626"/>
              </a:xfrm>
            </p:grpSpPr>
            <p:pic>
              <p:nvPicPr>
                <p:cNvPr id="537" name="Picture 5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75545" y="1874805"/>
                  <a:ext cx="1945538" cy="3398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38" name="Picture 6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82751" y="1854696"/>
                  <a:ext cx="4186008" cy="34386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36" name="Picture 101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7087" y="3862237"/>
                <a:ext cx="147465" cy="752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17" name="Group 516"/>
            <p:cNvGrpSpPr/>
            <p:nvPr/>
          </p:nvGrpSpPr>
          <p:grpSpPr>
            <a:xfrm>
              <a:off x="9686815" y="2908739"/>
              <a:ext cx="1260159" cy="402178"/>
              <a:chOff x="9686815" y="2908739"/>
              <a:chExt cx="1260159" cy="402178"/>
            </a:xfrm>
          </p:grpSpPr>
          <p:pic>
            <p:nvPicPr>
              <p:cNvPr id="530" name="Picture 52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815" y="2908739"/>
                <a:ext cx="1260159" cy="402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1" name="Freeform 530"/>
              <p:cNvSpPr/>
              <p:nvPr/>
            </p:nvSpPr>
            <p:spPr bwMode="auto">
              <a:xfrm>
                <a:off x="9882877" y="2989175"/>
                <a:ext cx="232928" cy="236280"/>
              </a:xfrm>
              <a:custGeom>
                <a:avLst/>
                <a:gdLst>
                  <a:gd name="T0" fmla="*/ 47 w 52"/>
                  <a:gd name="T1" fmla="*/ 53 h 53"/>
                  <a:gd name="T2" fmla="*/ 4 w 52"/>
                  <a:gd name="T3" fmla="*/ 53 h 53"/>
                  <a:gd name="T4" fmla="*/ 0 w 52"/>
                  <a:gd name="T5" fmla="*/ 48 h 53"/>
                  <a:gd name="T6" fmla="*/ 0 w 52"/>
                  <a:gd name="T7" fmla="*/ 5 h 53"/>
                  <a:gd name="T8" fmla="*/ 4 w 52"/>
                  <a:gd name="T9" fmla="*/ 0 h 53"/>
                  <a:gd name="T10" fmla="*/ 47 w 52"/>
                  <a:gd name="T11" fmla="*/ 0 h 53"/>
                  <a:gd name="T12" fmla="*/ 52 w 52"/>
                  <a:gd name="T13" fmla="*/ 5 h 53"/>
                  <a:gd name="T14" fmla="*/ 52 w 52"/>
                  <a:gd name="T15" fmla="*/ 48 h 53"/>
                  <a:gd name="T16" fmla="*/ 47 w 52"/>
                  <a:gd name="T1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3">
                    <a:moveTo>
                      <a:pt x="47" y="53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2" y="53"/>
                      <a:pt x="0" y="51"/>
                      <a:pt x="0" y="4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0"/>
                      <a:pt x="52" y="2"/>
                      <a:pt x="52" y="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1"/>
                      <a:pt x="50" y="53"/>
                      <a:pt x="47" y="5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Freeform 531"/>
              <p:cNvSpPr/>
              <p:nvPr/>
            </p:nvSpPr>
            <p:spPr bwMode="auto">
              <a:xfrm>
                <a:off x="10201268" y="3005932"/>
                <a:ext cx="625052" cy="45245"/>
              </a:xfrm>
              <a:custGeom>
                <a:avLst/>
                <a:gdLst>
                  <a:gd name="T0" fmla="*/ 135 w 140"/>
                  <a:gd name="T1" fmla="*/ 10 h 10"/>
                  <a:gd name="T2" fmla="*/ 5 w 140"/>
                  <a:gd name="T3" fmla="*/ 10 h 10"/>
                  <a:gd name="T4" fmla="*/ 0 w 140"/>
                  <a:gd name="T5" fmla="*/ 5 h 10"/>
                  <a:gd name="T6" fmla="*/ 5 w 140"/>
                  <a:gd name="T7" fmla="*/ 0 h 10"/>
                  <a:gd name="T8" fmla="*/ 135 w 140"/>
                  <a:gd name="T9" fmla="*/ 0 h 10"/>
                  <a:gd name="T10" fmla="*/ 140 w 140"/>
                  <a:gd name="T11" fmla="*/ 5 h 10"/>
                  <a:gd name="T12" fmla="*/ 135 w 14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0">
                    <a:moveTo>
                      <a:pt x="13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8" y="0"/>
                      <a:pt x="140" y="2"/>
                      <a:pt x="140" y="5"/>
                    </a:cubicBezTo>
                    <a:cubicBezTo>
                      <a:pt x="140" y="8"/>
                      <a:pt x="138" y="10"/>
                      <a:pt x="135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Freeform 532"/>
              <p:cNvSpPr/>
              <p:nvPr/>
            </p:nvSpPr>
            <p:spPr bwMode="auto">
              <a:xfrm>
                <a:off x="10201268" y="3096423"/>
                <a:ext cx="625052" cy="43569"/>
              </a:xfrm>
              <a:custGeom>
                <a:avLst/>
                <a:gdLst>
                  <a:gd name="T0" fmla="*/ 135 w 140"/>
                  <a:gd name="T1" fmla="*/ 10 h 10"/>
                  <a:gd name="T2" fmla="*/ 5 w 140"/>
                  <a:gd name="T3" fmla="*/ 10 h 10"/>
                  <a:gd name="T4" fmla="*/ 0 w 140"/>
                  <a:gd name="T5" fmla="*/ 5 h 10"/>
                  <a:gd name="T6" fmla="*/ 5 w 140"/>
                  <a:gd name="T7" fmla="*/ 0 h 10"/>
                  <a:gd name="T8" fmla="*/ 135 w 140"/>
                  <a:gd name="T9" fmla="*/ 0 h 10"/>
                  <a:gd name="T10" fmla="*/ 140 w 140"/>
                  <a:gd name="T11" fmla="*/ 5 h 10"/>
                  <a:gd name="T12" fmla="*/ 135 w 14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0">
                    <a:moveTo>
                      <a:pt x="13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8" y="0"/>
                      <a:pt x="140" y="2"/>
                      <a:pt x="140" y="5"/>
                    </a:cubicBezTo>
                    <a:cubicBezTo>
                      <a:pt x="140" y="8"/>
                      <a:pt x="138" y="10"/>
                      <a:pt x="135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Freeform 533"/>
              <p:cNvSpPr/>
              <p:nvPr/>
            </p:nvSpPr>
            <p:spPr bwMode="auto">
              <a:xfrm>
                <a:off x="10201268" y="3181885"/>
                <a:ext cx="434018" cy="43569"/>
              </a:xfrm>
              <a:custGeom>
                <a:avLst/>
                <a:gdLst>
                  <a:gd name="T0" fmla="*/ 92 w 97"/>
                  <a:gd name="T1" fmla="*/ 10 h 10"/>
                  <a:gd name="T2" fmla="*/ 5 w 97"/>
                  <a:gd name="T3" fmla="*/ 10 h 10"/>
                  <a:gd name="T4" fmla="*/ 0 w 97"/>
                  <a:gd name="T5" fmla="*/ 5 h 10"/>
                  <a:gd name="T6" fmla="*/ 5 w 97"/>
                  <a:gd name="T7" fmla="*/ 0 h 10"/>
                  <a:gd name="T8" fmla="*/ 92 w 97"/>
                  <a:gd name="T9" fmla="*/ 0 h 10"/>
                  <a:gd name="T10" fmla="*/ 97 w 97"/>
                  <a:gd name="T11" fmla="*/ 5 h 10"/>
                  <a:gd name="T12" fmla="*/ 92 w 9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10">
                    <a:moveTo>
                      <a:pt x="92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4" y="0"/>
                      <a:pt x="97" y="3"/>
                      <a:pt x="97" y="5"/>
                    </a:cubicBezTo>
                    <a:cubicBezTo>
                      <a:pt x="97" y="8"/>
                      <a:pt x="94" y="10"/>
                      <a:pt x="92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18" name="Group 517"/>
            <p:cNvGrpSpPr/>
            <p:nvPr/>
          </p:nvGrpSpPr>
          <p:grpSpPr>
            <a:xfrm>
              <a:off x="5296367" y="3935970"/>
              <a:ext cx="1416003" cy="405530"/>
              <a:chOff x="5296367" y="3935970"/>
              <a:chExt cx="1416003" cy="405530"/>
            </a:xfrm>
          </p:grpSpPr>
          <p:pic>
            <p:nvPicPr>
              <p:cNvPr id="524" name="Picture 12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6367" y="3935970"/>
                <a:ext cx="1261835" cy="402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" name="Freeform 13"/>
              <p:cNvSpPr/>
              <p:nvPr/>
            </p:nvSpPr>
            <p:spPr bwMode="auto">
              <a:xfrm>
                <a:off x="6130887" y="4018082"/>
                <a:ext cx="232928" cy="232928"/>
              </a:xfrm>
              <a:custGeom>
                <a:avLst/>
                <a:gdLst>
                  <a:gd name="T0" fmla="*/ 5 w 52"/>
                  <a:gd name="T1" fmla="*/ 52 h 52"/>
                  <a:gd name="T2" fmla="*/ 48 w 52"/>
                  <a:gd name="T3" fmla="*/ 52 h 52"/>
                  <a:gd name="T4" fmla="*/ 52 w 52"/>
                  <a:gd name="T5" fmla="*/ 47 h 52"/>
                  <a:gd name="T6" fmla="*/ 52 w 52"/>
                  <a:gd name="T7" fmla="*/ 4 h 52"/>
                  <a:gd name="T8" fmla="*/ 48 w 52"/>
                  <a:gd name="T9" fmla="*/ 0 h 52"/>
                  <a:gd name="T10" fmla="*/ 5 w 52"/>
                  <a:gd name="T11" fmla="*/ 0 h 52"/>
                  <a:gd name="T12" fmla="*/ 0 w 52"/>
                  <a:gd name="T13" fmla="*/ 4 h 52"/>
                  <a:gd name="T14" fmla="*/ 0 w 52"/>
                  <a:gd name="T15" fmla="*/ 47 h 52"/>
                  <a:gd name="T16" fmla="*/ 5 w 52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5" y="52"/>
                    </a:moveTo>
                    <a:cubicBezTo>
                      <a:pt x="48" y="52"/>
                      <a:pt x="48" y="52"/>
                      <a:pt x="48" y="52"/>
                    </a:cubicBezTo>
                    <a:cubicBezTo>
                      <a:pt x="50" y="52"/>
                      <a:pt x="52" y="50"/>
                      <a:pt x="52" y="4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2"/>
                      <a:pt x="50" y="0"/>
                      <a:pt x="4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0"/>
                      <a:pt x="2" y="52"/>
                      <a:pt x="5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6" name="Freeform 14"/>
              <p:cNvSpPr/>
              <p:nvPr/>
            </p:nvSpPr>
            <p:spPr bwMode="auto">
              <a:xfrm>
                <a:off x="5420372" y="4036515"/>
                <a:ext cx="625052" cy="45245"/>
              </a:xfrm>
              <a:custGeom>
                <a:avLst/>
                <a:gdLst>
                  <a:gd name="T0" fmla="*/ 5 w 140"/>
                  <a:gd name="T1" fmla="*/ 10 h 10"/>
                  <a:gd name="T2" fmla="*/ 135 w 140"/>
                  <a:gd name="T3" fmla="*/ 10 h 10"/>
                  <a:gd name="T4" fmla="*/ 140 w 140"/>
                  <a:gd name="T5" fmla="*/ 5 h 10"/>
                  <a:gd name="T6" fmla="*/ 135 w 140"/>
                  <a:gd name="T7" fmla="*/ 0 h 10"/>
                  <a:gd name="T8" fmla="*/ 5 w 140"/>
                  <a:gd name="T9" fmla="*/ 0 h 10"/>
                  <a:gd name="T10" fmla="*/ 0 w 140"/>
                  <a:gd name="T11" fmla="*/ 5 h 10"/>
                  <a:gd name="T12" fmla="*/ 5 w 14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0">
                    <a:moveTo>
                      <a:pt x="5" y="10"/>
                    </a:moveTo>
                    <a:cubicBezTo>
                      <a:pt x="135" y="10"/>
                      <a:pt x="135" y="10"/>
                      <a:pt x="135" y="10"/>
                    </a:cubicBezTo>
                    <a:cubicBezTo>
                      <a:pt x="138" y="10"/>
                      <a:pt x="140" y="8"/>
                      <a:pt x="140" y="5"/>
                    </a:cubicBezTo>
                    <a:cubicBezTo>
                      <a:pt x="140" y="2"/>
                      <a:pt x="138" y="0"/>
                      <a:pt x="13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Freeform 15"/>
              <p:cNvSpPr/>
              <p:nvPr/>
            </p:nvSpPr>
            <p:spPr bwMode="auto">
              <a:xfrm>
                <a:off x="5420372" y="4121978"/>
                <a:ext cx="625052" cy="43569"/>
              </a:xfrm>
              <a:custGeom>
                <a:avLst/>
                <a:gdLst>
                  <a:gd name="T0" fmla="*/ 5 w 140"/>
                  <a:gd name="T1" fmla="*/ 10 h 10"/>
                  <a:gd name="T2" fmla="*/ 135 w 140"/>
                  <a:gd name="T3" fmla="*/ 10 h 10"/>
                  <a:gd name="T4" fmla="*/ 140 w 140"/>
                  <a:gd name="T5" fmla="*/ 5 h 10"/>
                  <a:gd name="T6" fmla="*/ 135 w 140"/>
                  <a:gd name="T7" fmla="*/ 0 h 10"/>
                  <a:gd name="T8" fmla="*/ 5 w 140"/>
                  <a:gd name="T9" fmla="*/ 0 h 10"/>
                  <a:gd name="T10" fmla="*/ 0 w 140"/>
                  <a:gd name="T11" fmla="*/ 5 h 10"/>
                  <a:gd name="T12" fmla="*/ 5 w 14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0">
                    <a:moveTo>
                      <a:pt x="5" y="10"/>
                    </a:moveTo>
                    <a:cubicBezTo>
                      <a:pt x="135" y="10"/>
                      <a:pt x="135" y="10"/>
                      <a:pt x="135" y="10"/>
                    </a:cubicBezTo>
                    <a:cubicBezTo>
                      <a:pt x="138" y="10"/>
                      <a:pt x="140" y="8"/>
                      <a:pt x="140" y="5"/>
                    </a:cubicBezTo>
                    <a:cubicBezTo>
                      <a:pt x="140" y="2"/>
                      <a:pt x="138" y="0"/>
                      <a:pt x="13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Freeform 16"/>
              <p:cNvSpPr/>
              <p:nvPr/>
            </p:nvSpPr>
            <p:spPr bwMode="auto">
              <a:xfrm>
                <a:off x="5611406" y="4210792"/>
                <a:ext cx="434018" cy="45245"/>
              </a:xfrm>
              <a:custGeom>
                <a:avLst/>
                <a:gdLst>
                  <a:gd name="T0" fmla="*/ 6 w 97"/>
                  <a:gd name="T1" fmla="*/ 10 h 10"/>
                  <a:gd name="T2" fmla="*/ 92 w 97"/>
                  <a:gd name="T3" fmla="*/ 10 h 10"/>
                  <a:gd name="T4" fmla="*/ 97 w 97"/>
                  <a:gd name="T5" fmla="*/ 5 h 10"/>
                  <a:gd name="T6" fmla="*/ 92 w 97"/>
                  <a:gd name="T7" fmla="*/ 0 h 10"/>
                  <a:gd name="T8" fmla="*/ 6 w 97"/>
                  <a:gd name="T9" fmla="*/ 0 h 10"/>
                  <a:gd name="T10" fmla="*/ 0 w 97"/>
                  <a:gd name="T11" fmla="*/ 5 h 10"/>
                  <a:gd name="T12" fmla="*/ 6 w 9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10">
                    <a:moveTo>
                      <a:pt x="6" y="10"/>
                    </a:moveTo>
                    <a:cubicBezTo>
                      <a:pt x="92" y="10"/>
                      <a:pt x="92" y="10"/>
                      <a:pt x="92" y="10"/>
                    </a:cubicBezTo>
                    <a:cubicBezTo>
                      <a:pt x="95" y="10"/>
                      <a:pt x="97" y="8"/>
                      <a:pt x="97" y="5"/>
                    </a:cubicBezTo>
                    <a:cubicBezTo>
                      <a:pt x="97" y="2"/>
                      <a:pt x="95" y="0"/>
                      <a:pt x="9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6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Freeform 52"/>
              <p:cNvSpPr/>
              <p:nvPr/>
            </p:nvSpPr>
            <p:spPr bwMode="auto">
              <a:xfrm>
                <a:off x="6712370" y="4328094"/>
                <a:ext cx="0" cy="13406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0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0"/>
                      <a:pt x="0" y="0"/>
                    </a:cubicBezTo>
                  </a:path>
                </a:pathLst>
              </a:custGeom>
              <a:solidFill>
                <a:srgbClr val="261F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19" name="Group 518"/>
            <p:cNvGrpSpPr/>
            <p:nvPr/>
          </p:nvGrpSpPr>
          <p:grpSpPr>
            <a:xfrm>
              <a:off x="7670895" y="3010960"/>
              <a:ext cx="710515" cy="604943"/>
              <a:chOff x="7670895" y="3010960"/>
              <a:chExt cx="710515" cy="604943"/>
            </a:xfrm>
          </p:grpSpPr>
          <p:pic>
            <p:nvPicPr>
              <p:cNvPr id="520" name="Picture 145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895" y="3010960"/>
                <a:ext cx="710515" cy="604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1" name="Freeform 146"/>
              <p:cNvSpPr/>
              <p:nvPr/>
            </p:nvSpPr>
            <p:spPr bwMode="auto">
              <a:xfrm>
                <a:off x="7741277" y="3131613"/>
                <a:ext cx="558023" cy="31839"/>
              </a:xfrm>
              <a:custGeom>
                <a:avLst/>
                <a:gdLst>
                  <a:gd name="T0" fmla="*/ 4 w 125"/>
                  <a:gd name="T1" fmla="*/ 7 h 7"/>
                  <a:gd name="T2" fmla="*/ 121 w 125"/>
                  <a:gd name="T3" fmla="*/ 7 h 7"/>
                  <a:gd name="T4" fmla="*/ 125 w 125"/>
                  <a:gd name="T5" fmla="*/ 4 h 7"/>
                  <a:gd name="T6" fmla="*/ 121 w 125"/>
                  <a:gd name="T7" fmla="*/ 0 h 7"/>
                  <a:gd name="T8" fmla="*/ 4 w 125"/>
                  <a:gd name="T9" fmla="*/ 0 h 7"/>
                  <a:gd name="T10" fmla="*/ 0 w 125"/>
                  <a:gd name="T11" fmla="*/ 4 h 7"/>
                  <a:gd name="T12" fmla="*/ 4 w 125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7">
                    <a:moveTo>
                      <a:pt x="4" y="7"/>
                    </a:moveTo>
                    <a:cubicBezTo>
                      <a:pt x="121" y="7"/>
                      <a:pt x="121" y="7"/>
                      <a:pt x="121" y="7"/>
                    </a:cubicBezTo>
                    <a:cubicBezTo>
                      <a:pt x="123" y="7"/>
                      <a:pt x="125" y="6"/>
                      <a:pt x="125" y="4"/>
                    </a:cubicBezTo>
                    <a:cubicBezTo>
                      <a:pt x="125" y="1"/>
                      <a:pt x="123" y="0"/>
                      <a:pt x="1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2" name="Freeform 147"/>
              <p:cNvSpPr/>
              <p:nvPr/>
            </p:nvSpPr>
            <p:spPr bwMode="auto">
              <a:xfrm>
                <a:off x="7741277" y="3217076"/>
                <a:ext cx="558023" cy="31839"/>
              </a:xfrm>
              <a:custGeom>
                <a:avLst/>
                <a:gdLst>
                  <a:gd name="T0" fmla="*/ 4 w 125"/>
                  <a:gd name="T1" fmla="*/ 7 h 7"/>
                  <a:gd name="T2" fmla="*/ 121 w 125"/>
                  <a:gd name="T3" fmla="*/ 7 h 7"/>
                  <a:gd name="T4" fmla="*/ 125 w 125"/>
                  <a:gd name="T5" fmla="*/ 4 h 7"/>
                  <a:gd name="T6" fmla="*/ 121 w 125"/>
                  <a:gd name="T7" fmla="*/ 0 h 7"/>
                  <a:gd name="T8" fmla="*/ 4 w 125"/>
                  <a:gd name="T9" fmla="*/ 0 h 7"/>
                  <a:gd name="T10" fmla="*/ 0 w 125"/>
                  <a:gd name="T11" fmla="*/ 4 h 7"/>
                  <a:gd name="T12" fmla="*/ 4 w 125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7">
                    <a:moveTo>
                      <a:pt x="4" y="7"/>
                    </a:moveTo>
                    <a:cubicBezTo>
                      <a:pt x="121" y="7"/>
                      <a:pt x="121" y="7"/>
                      <a:pt x="121" y="7"/>
                    </a:cubicBezTo>
                    <a:cubicBezTo>
                      <a:pt x="123" y="7"/>
                      <a:pt x="125" y="6"/>
                      <a:pt x="125" y="4"/>
                    </a:cubicBezTo>
                    <a:cubicBezTo>
                      <a:pt x="125" y="1"/>
                      <a:pt x="123" y="0"/>
                      <a:pt x="1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3" name="Freeform 148"/>
              <p:cNvSpPr/>
              <p:nvPr/>
            </p:nvSpPr>
            <p:spPr bwMode="auto">
              <a:xfrm>
                <a:off x="7741277" y="3302539"/>
                <a:ext cx="450775" cy="30163"/>
              </a:xfrm>
              <a:custGeom>
                <a:avLst/>
                <a:gdLst>
                  <a:gd name="T0" fmla="*/ 4 w 101"/>
                  <a:gd name="T1" fmla="*/ 7 h 7"/>
                  <a:gd name="T2" fmla="*/ 97 w 101"/>
                  <a:gd name="T3" fmla="*/ 7 h 7"/>
                  <a:gd name="T4" fmla="*/ 101 w 101"/>
                  <a:gd name="T5" fmla="*/ 4 h 7"/>
                  <a:gd name="T6" fmla="*/ 97 w 101"/>
                  <a:gd name="T7" fmla="*/ 0 h 7"/>
                  <a:gd name="T8" fmla="*/ 4 w 101"/>
                  <a:gd name="T9" fmla="*/ 0 h 7"/>
                  <a:gd name="T10" fmla="*/ 0 w 101"/>
                  <a:gd name="T11" fmla="*/ 4 h 7"/>
                  <a:gd name="T12" fmla="*/ 4 w 101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7">
                    <a:moveTo>
                      <a:pt x="4" y="7"/>
                    </a:moveTo>
                    <a:cubicBezTo>
                      <a:pt x="97" y="7"/>
                      <a:pt x="97" y="7"/>
                      <a:pt x="97" y="7"/>
                    </a:cubicBezTo>
                    <a:cubicBezTo>
                      <a:pt x="99" y="7"/>
                      <a:pt x="101" y="6"/>
                      <a:pt x="101" y="4"/>
                    </a:cubicBezTo>
                    <a:cubicBezTo>
                      <a:pt x="101" y="1"/>
                      <a:pt x="99" y="0"/>
                      <a:pt x="9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9" name="Group 538"/>
          <p:cNvGrpSpPr/>
          <p:nvPr/>
        </p:nvGrpSpPr>
        <p:grpSpPr>
          <a:xfrm>
            <a:off x="8751750" y="2866846"/>
            <a:ext cx="1471303" cy="2476749"/>
            <a:chOff x="8751750" y="2866846"/>
            <a:chExt cx="1471303" cy="2476749"/>
          </a:xfrm>
        </p:grpSpPr>
        <p:sp>
          <p:nvSpPr>
            <p:cNvPr id="540" name="Freeform 77"/>
            <p:cNvSpPr/>
            <p:nvPr/>
          </p:nvSpPr>
          <p:spPr bwMode="auto">
            <a:xfrm>
              <a:off x="8957867" y="4832493"/>
              <a:ext cx="876414" cy="511102"/>
            </a:xfrm>
            <a:custGeom>
              <a:avLst/>
              <a:gdLst>
                <a:gd name="T0" fmla="*/ 523 w 523"/>
                <a:gd name="T1" fmla="*/ 305 h 305"/>
                <a:gd name="T2" fmla="*/ 307 w 523"/>
                <a:gd name="T3" fmla="*/ 305 h 305"/>
                <a:gd name="T4" fmla="*/ 261 w 523"/>
                <a:gd name="T5" fmla="*/ 209 h 305"/>
                <a:gd name="T6" fmla="*/ 229 w 523"/>
                <a:gd name="T7" fmla="*/ 305 h 305"/>
                <a:gd name="T8" fmla="*/ 0 w 523"/>
                <a:gd name="T9" fmla="*/ 305 h 305"/>
                <a:gd name="T10" fmla="*/ 0 w 523"/>
                <a:gd name="T11" fmla="*/ 0 h 305"/>
                <a:gd name="T12" fmla="*/ 523 w 523"/>
                <a:gd name="T13" fmla="*/ 0 h 305"/>
                <a:gd name="T14" fmla="*/ 523 w 523"/>
                <a:gd name="T1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3" h="305">
                  <a:moveTo>
                    <a:pt x="523" y="305"/>
                  </a:moveTo>
                  <a:lnTo>
                    <a:pt x="307" y="305"/>
                  </a:lnTo>
                  <a:lnTo>
                    <a:pt x="261" y="209"/>
                  </a:lnTo>
                  <a:lnTo>
                    <a:pt x="229" y="305"/>
                  </a:lnTo>
                  <a:lnTo>
                    <a:pt x="0" y="305"/>
                  </a:lnTo>
                  <a:lnTo>
                    <a:pt x="0" y="0"/>
                  </a:lnTo>
                  <a:lnTo>
                    <a:pt x="523" y="0"/>
                  </a:lnTo>
                  <a:lnTo>
                    <a:pt x="523" y="305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" name="Freeform 78"/>
            <p:cNvSpPr/>
            <p:nvPr/>
          </p:nvSpPr>
          <p:spPr bwMode="auto">
            <a:xfrm>
              <a:off x="8957867" y="4832493"/>
              <a:ext cx="876414" cy="511102"/>
            </a:xfrm>
            <a:custGeom>
              <a:avLst/>
              <a:gdLst>
                <a:gd name="T0" fmla="*/ 523 w 523"/>
                <a:gd name="T1" fmla="*/ 305 h 305"/>
                <a:gd name="T2" fmla="*/ 307 w 523"/>
                <a:gd name="T3" fmla="*/ 305 h 305"/>
                <a:gd name="T4" fmla="*/ 261 w 523"/>
                <a:gd name="T5" fmla="*/ 209 h 305"/>
                <a:gd name="T6" fmla="*/ 229 w 523"/>
                <a:gd name="T7" fmla="*/ 305 h 305"/>
                <a:gd name="T8" fmla="*/ 0 w 523"/>
                <a:gd name="T9" fmla="*/ 305 h 305"/>
                <a:gd name="T10" fmla="*/ 0 w 523"/>
                <a:gd name="T11" fmla="*/ 0 h 305"/>
                <a:gd name="T12" fmla="*/ 523 w 523"/>
                <a:gd name="T13" fmla="*/ 0 h 305"/>
                <a:gd name="T14" fmla="*/ 523 w 523"/>
                <a:gd name="T1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3" h="305">
                  <a:moveTo>
                    <a:pt x="523" y="305"/>
                  </a:moveTo>
                  <a:lnTo>
                    <a:pt x="307" y="305"/>
                  </a:lnTo>
                  <a:lnTo>
                    <a:pt x="261" y="209"/>
                  </a:lnTo>
                  <a:lnTo>
                    <a:pt x="229" y="305"/>
                  </a:lnTo>
                  <a:lnTo>
                    <a:pt x="0" y="305"/>
                  </a:lnTo>
                  <a:lnTo>
                    <a:pt x="0" y="0"/>
                  </a:lnTo>
                  <a:lnTo>
                    <a:pt x="523" y="0"/>
                  </a:lnTo>
                  <a:lnTo>
                    <a:pt x="523" y="3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" name="Freeform 79"/>
            <p:cNvSpPr/>
            <p:nvPr/>
          </p:nvSpPr>
          <p:spPr bwMode="auto">
            <a:xfrm>
              <a:off x="8957867" y="4949795"/>
              <a:ext cx="209468" cy="372015"/>
            </a:xfrm>
            <a:custGeom>
              <a:avLst/>
              <a:gdLst>
                <a:gd name="T0" fmla="*/ 38 w 47"/>
                <a:gd name="T1" fmla="*/ 0 h 83"/>
                <a:gd name="T2" fmla="*/ 33 w 47"/>
                <a:gd name="T3" fmla="*/ 3 h 83"/>
                <a:gd name="T4" fmla="*/ 31 w 47"/>
                <a:gd name="T5" fmla="*/ 4 h 83"/>
                <a:gd name="T6" fmla="*/ 30 w 47"/>
                <a:gd name="T7" fmla="*/ 4 h 83"/>
                <a:gd name="T8" fmla="*/ 31 w 47"/>
                <a:gd name="T9" fmla="*/ 3 h 83"/>
                <a:gd name="T10" fmla="*/ 12 w 47"/>
                <a:gd name="T11" fmla="*/ 8 h 83"/>
                <a:gd name="T12" fmla="*/ 12 w 47"/>
                <a:gd name="T13" fmla="*/ 13 h 83"/>
                <a:gd name="T14" fmla="*/ 0 w 47"/>
                <a:gd name="T15" fmla="*/ 13 h 83"/>
                <a:gd name="T16" fmla="*/ 0 w 47"/>
                <a:gd name="T17" fmla="*/ 83 h 83"/>
                <a:gd name="T18" fmla="*/ 40 w 47"/>
                <a:gd name="T19" fmla="*/ 83 h 83"/>
                <a:gd name="T20" fmla="*/ 40 w 47"/>
                <a:gd name="T21" fmla="*/ 73 h 83"/>
                <a:gd name="T22" fmla="*/ 36 w 47"/>
                <a:gd name="T23" fmla="*/ 62 h 83"/>
                <a:gd name="T24" fmla="*/ 36 w 47"/>
                <a:gd name="T25" fmla="*/ 61 h 83"/>
                <a:gd name="T26" fmla="*/ 35 w 47"/>
                <a:gd name="T27" fmla="*/ 60 h 83"/>
                <a:gd name="T28" fmla="*/ 35 w 47"/>
                <a:gd name="T29" fmla="*/ 60 h 83"/>
                <a:gd name="T30" fmla="*/ 35 w 47"/>
                <a:gd name="T31" fmla="*/ 59 h 83"/>
                <a:gd name="T32" fmla="*/ 35 w 47"/>
                <a:gd name="T33" fmla="*/ 58 h 83"/>
                <a:gd name="T34" fmla="*/ 35 w 47"/>
                <a:gd name="T35" fmla="*/ 57 h 83"/>
                <a:gd name="T36" fmla="*/ 36 w 47"/>
                <a:gd name="T37" fmla="*/ 57 h 83"/>
                <a:gd name="T38" fmla="*/ 36 w 47"/>
                <a:gd name="T39" fmla="*/ 57 h 83"/>
                <a:gd name="T40" fmla="*/ 37 w 47"/>
                <a:gd name="T41" fmla="*/ 56 h 83"/>
                <a:gd name="T42" fmla="*/ 39 w 47"/>
                <a:gd name="T43" fmla="*/ 55 h 83"/>
                <a:gd name="T44" fmla="*/ 42 w 47"/>
                <a:gd name="T45" fmla="*/ 52 h 83"/>
                <a:gd name="T46" fmla="*/ 42 w 47"/>
                <a:gd name="T47" fmla="*/ 52 h 83"/>
                <a:gd name="T48" fmla="*/ 40 w 47"/>
                <a:gd name="T49" fmla="*/ 39 h 83"/>
                <a:gd name="T50" fmla="*/ 38 w 47"/>
                <a:gd name="T51" fmla="*/ 38 h 83"/>
                <a:gd name="T52" fmla="*/ 32 w 47"/>
                <a:gd name="T53" fmla="*/ 36 h 83"/>
                <a:gd name="T54" fmla="*/ 31 w 47"/>
                <a:gd name="T55" fmla="*/ 36 h 83"/>
                <a:gd name="T56" fmla="*/ 30 w 47"/>
                <a:gd name="T57" fmla="*/ 36 h 83"/>
                <a:gd name="T58" fmla="*/ 29 w 47"/>
                <a:gd name="T59" fmla="*/ 35 h 83"/>
                <a:gd name="T60" fmla="*/ 29 w 47"/>
                <a:gd name="T61" fmla="*/ 32 h 83"/>
                <a:gd name="T62" fmla="*/ 29 w 47"/>
                <a:gd name="T63" fmla="*/ 30 h 83"/>
                <a:gd name="T64" fmla="*/ 28 w 47"/>
                <a:gd name="T65" fmla="*/ 27 h 83"/>
                <a:gd name="T66" fmla="*/ 26 w 47"/>
                <a:gd name="T67" fmla="*/ 23 h 83"/>
                <a:gd name="T68" fmla="*/ 23 w 47"/>
                <a:gd name="T69" fmla="*/ 21 h 83"/>
                <a:gd name="T70" fmla="*/ 23 w 47"/>
                <a:gd name="T71" fmla="*/ 16 h 83"/>
                <a:gd name="T72" fmla="*/ 27 w 47"/>
                <a:gd name="T73" fmla="*/ 11 h 83"/>
                <a:gd name="T74" fmla="*/ 33 w 47"/>
                <a:gd name="T75" fmla="*/ 5 h 83"/>
                <a:gd name="T76" fmla="*/ 38 w 47"/>
                <a:gd name="T7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83">
                  <a:moveTo>
                    <a:pt x="38" y="0"/>
                  </a:moveTo>
                  <a:cubicBezTo>
                    <a:pt x="36" y="1"/>
                    <a:pt x="34" y="2"/>
                    <a:pt x="33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5" y="5"/>
                    <a:pt x="19" y="7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1" y="80"/>
                    <a:pt x="41" y="76"/>
                    <a:pt x="40" y="73"/>
                  </a:cubicBezTo>
                  <a:cubicBezTo>
                    <a:pt x="40" y="69"/>
                    <a:pt x="39" y="65"/>
                    <a:pt x="36" y="6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4" y="59"/>
                    <a:pt x="34" y="58"/>
                    <a:pt x="35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7" y="48"/>
                    <a:pt x="46" y="41"/>
                    <a:pt x="40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9" y="32"/>
                    <a:pt x="29" y="31"/>
                    <a:pt x="29" y="30"/>
                  </a:cubicBezTo>
                  <a:cubicBezTo>
                    <a:pt x="29" y="29"/>
                    <a:pt x="29" y="28"/>
                    <a:pt x="28" y="27"/>
                  </a:cubicBezTo>
                  <a:cubicBezTo>
                    <a:pt x="28" y="26"/>
                    <a:pt x="27" y="24"/>
                    <a:pt x="26" y="23"/>
                  </a:cubicBezTo>
                  <a:cubicBezTo>
                    <a:pt x="25" y="22"/>
                    <a:pt x="24" y="22"/>
                    <a:pt x="23" y="21"/>
                  </a:cubicBezTo>
                  <a:cubicBezTo>
                    <a:pt x="22" y="20"/>
                    <a:pt x="22" y="18"/>
                    <a:pt x="23" y="16"/>
                  </a:cubicBezTo>
                  <a:cubicBezTo>
                    <a:pt x="24" y="14"/>
                    <a:pt x="25" y="12"/>
                    <a:pt x="27" y="11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5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" name="Freeform 80"/>
            <p:cNvSpPr/>
            <p:nvPr/>
          </p:nvSpPr>
          <p:spPr bwMode="auto">
            <a:xfrm>
              <a:off x="9829253" y="4649837"/>
              <a:ext cx="206116" cy="246334"/>
            </a:xfrm>
            <a:custGeom>
              <a:avLst/>
              <a:gdLst>
                <a:gd name="T0" fmla="*/ 40 w 46"/>
                <a:gd name="T1" fmla="*/ 36 h 55"/>
                <a:gd name="T2" fmla="*/ 39 w 46"/>
                <a:gd name="T3" fmla="*/ 32 h 55"/>
                <a:gd name="T4" fmla="*/ 41 w 46"/>
                <a:gd name="T5" fmla="*/ 29 h 55"/>
                <a:gd name="T6" fmla="*/ 44 w 46"/>
                <a:gd name="T7" fmla="*/ 5 h 55"/>
                <a:gd name="T8" fmla="*/ 43 w 46"/>
                <a:gd name="T9" fmla="*/ 2 h 55"/>
                <a:gd name="T10" fmla="*/ 42 w 46"/>
                <a:gd name="T11" fmla="*/ 2 h 55"/>
                <a:gd name="T12" fmla="*/ 20 w 46"/>
                <a:gd name="T13" fmla="*/ 5 h 55"/>
                <a:gd name="T14" fmla="*/ 23 w 46"/>
                <a:gd name="T15" fmla="*/ 4 h 55"/>
                <a:gd name="T16" fmla="*/ 8 w 46"/>
                <a:gd name="T17" fmla="*/ 11 h 55"/>
                <a:gd name="T18" fmla="*/ 0 w 46"/>
                <a:gd name="T19" fmla="*/ 26 h 55"/>
                <a:gd name="T20" fmla="*/ 5 w 46"/>
                <a:gd name="T21" fmla="*/ 41 h 55"/>
                <a:gd name="T22" fmla="*/ 7 w 46"/>
                <a:gd name="T23" fmla="*/ 47 h 55"/>
                <a:gd name="T24" fmla="*/ 13 w 46"/>
                <a:gd name="T25" fmla="*/ 51 h 55"/>
                <a:gd name="T26" fmla="*/ 37 w 46"/>
                <a:gd name="T27" fmla="*/ 55 h 55"/>
                <a:gd name="T28" fmla="*/ 43 w 46"/>
                <a:gd name="T29" fmla="*/ 52 h 55"/>
                <a:gd name="T30" fmla="*/ 43 w 46"/>
                <a:gd name="T31" fmla="*/ 49 h 55"/>
                <a:gd name="T32" fmla="*/ 40 w 46"/>
                <a:gd name="T3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55">
                  <a:moveTo>
                    <a:pt x="40" y="36"/>
                  </a:moveTo>
                  <a:cubicBezTo>
                    <a:pt x="39" y="35"/>
                    <a:pt x="39" y="33"/>
                    <a:pt x="39" y="32"/>
                  </a:cubicBezTo>
                  <a:cubicBezTo>
                    <a:pt x="39" y="31"/>
                    <a:pt x="40" y="30"/>
                    <a:pt x="41" y="29"/>
                  </a:cubicBezTo>
                  <a:cubicBezTo>
                    <a:pt x="46" y="22"/>
                    <a:pt x="45" y="13"/>
                    <a:pt x="44" y="5"/>
                  </a:cubicBezTo>
                  <a:cubicBezTo>
                    <a:pt x="44" y="4"/>
                    <a:pt x="44" y="3"/>
                    <a:pt x="43" y="2"/>
                  </a:cubicBezTo>
                  <a:cubicBezTo>
                    <a:pt x="43" y="2"/>
                    <a:pt x="42" y="2"/>
                    <a:pt x="42" y="2"/>
                  </a:cubicBezTo>
                  <a:cubicBezTo>
                    <a:pt x="34" y="1"/>
                    <a:pt x="25" y="0"/>
                    <a:pt x="20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7" y="6"/>
                    <a:pt x="12" y="8"/>
                    <a:pt x="8" y="11"/>
                  </a:cubicBezTo>
                  <a:cubicBezTo>
                    <a:pt x="3" y="15"/>
                    <a:pt x="0" y="20"/>
                    <a:pt x="0" y="26"/>
                  </a:cubicBezTo>
                  <a:cubicBezTo>
                    <a:pt x="1" y="31"/>
                    <a:pt x="5" y="36"/>
                    <a:pt x="5" y="41"/>
                  </a:cubicBezTo>
                  <a:cubicBezTo>
                    <a:pt x="6" y="43"/>
                    <a:pt x="5" y="45"/>
                    <a:pt x="7" y="47"/>
                  </a:cubicBezTo>
                  <a:cubicBezTo>
                    <a:pt x="8" y="50"/>
                    <a:pt x="10" y="51"/>
                    <a:pt x="13" y="51"/>
                  </a:cubicBezTo>
                  <a:cubicBezTo>
                    <a:pt x="20" y="54"/>
                    <a:pt x="29" y="55"/>
                    <a:pt x="37" y="55"/>
                  </a:cubicBezTo>
                  <a:cubicBezTo>
                    <a:pt x="40" y="55"/>
                    <a:pt x="43" y="55"/>
                    <a:pt x="43" y="52"/>
                  </a:cubicBezTo>
                  <a:cubicBezTo>
                    <a:pt x="44" y="51"/>
                    <a:pt x="43" y="50"/>
                    <a:pt x="43" y="49"/>
                  </a:cubicBezTo>
                  <a:cubicBezTo>
                    <a:pt x="42" y="45"/>
                    <a:pt x="41" y="40"/>
                    <a:pt x="40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" name="Freeform 81"/>
            <p:cNvSpPr/>
            <p:nvPr/>
          </p:nvSpPr>
          <p:spPr bwMode="auto">
            <a:xfrm>
              <a:off x="9014842" y="3292485"/>
              <a:ext cx="685379" cy="1540008"/>
            </a:xfrm>
            <a:custGeom>
              <a:avLst/>
              <a:gdLst>
                <a:gd name="T0" fmla="*/ 62 w 409"/>
                <a:gd name="T1" fmla="*/ 67 h 919"/>
                <a:gd name="T2" fmla="*/ 275 w 409"/>
                <a:gd name="T3" fmla="*/ 0 h 919"/>
                <a:gd name="T4" fmla="*/ 371 w 409"/>
                <a:gd name="T5" fmla="*/ 27 h 919"/>
                <a:gd name="T6" fmla="*/ 409 w 409"/>
                <a:gd name="T7" fmla="*/ 492 h 919"/>
                <a:gd name="T8" fmla="*/ 409 w 409"/>
                <a:gd name="T9" fmla="*/ 919 h 919"/>
                <a:gd name="T10" fmla="*/ 38 w 409"/>
                <a:gd name="T11" fmla="*/ 919 h 919"/>
                <a:gd name="T12" fmla="*/ 0 w 409"/>
                <a:gd name="T13" fmla="*/ 227 h 919"/>
                <a:gd name="T14" fmla="*/ 62 w 409"/>
                <a:gd name="T15" fmla="*/ 67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919">
                  <a:moveTo>
                    <a:pt x="62" y="67"/>
                  </a:moveTo>
                  <a:lnTo>
                    <a:pt x="275" y="0"/>
                  </a:lnTo>
                  <a:lnTo>
                    <a:pt x="371" y="27"/>
                  </a:lnTo>
                  <a:lnTo>
                    <a:pt x="409" y="492"/>
                  </a:lnTo>
                  <a:lnTo>
                    <a:pt x="409" y="919"/>
                  </a:lnTo>
                  <a:lnTo>
                    <a:pt x="38" y="919"/>
                  </a:lnTo>
                  <a:lnTo>
                    <a:pt x="0" y="227"/>
                  </a:lnTo>
                  <a:lnTo>
                    <a:pt x="62" y="67"/>
                  </a:lnTo>
                  <a:close/>
                </a:path>
              </a:pathLst>
            </a:custGeom>
            <a:solidFill>
              <a:srgbClr val="976F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5" name="Freeform 82"/>
            <p:cNvSpPr/>
            <p:nvPr/>
          </p:nvSpPr>
          <p:spPr bwMode="auto">
            <a:xfrm>
              <a:off x="9014842" y="3292485"/>
              <a:ext cx="685379" cy="1540008"/>
            </a:xfrm>
            <a:custGeom>
              <a:avLst/>
              <a:gdLst>
                <a:gd name="T0" fmla="*/ 62 w 409"/>
                <a:gd name="T1" fmla="*/ 67 h 919"/>
                <a:gd name="T2" fmla="*/ 275 w 409"/>
                <a:gd name="T3" fmla="*/ 0 h 919"/>
                <a:gd name="T4" fmla="*/ 371 w 409"/>
                <a:gd name="T5" fmla="*/ 27 h 919"/>
                <a:gd name="T6" fmla="*/ 409 w 409"/>
                <a:gd name="T7" fmla="*/ 492 h 919"/>
                <a:gd name="T8" fmla="*/ 409 w 409"/>
                <a:gd name="T9" fmla="*/ 919 h 919"/>
                <a:gd name="T10" fmla="*/ 38 w 409"/>
                <a:gd name="T11" fmla="*/ 919 h 919"/>
                <a:gd name="T12" fmla="*/ 0 w 409"/>
                <a:gd name="T13" fmla="*/ 227 h 919"/>
                <a:gd name="T14" fmla="*/ 62 w 409"/>
                <a:gd name="T15" fmla="*/ 67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919">
                  <a:moveTo>
                    <a:pt x="62" y="67"/>
                  </a:moveTo>
                  <a:lnTo>
                    <a:pt x="275" y="0"/>
                  </a:lnTo>
                  <a:lnTo>
                    <a:pt x="371" y="27"/>
                  </a:lnTo>
                  <a:lnTo>
                    <a:pt x="409" y="492"/>
                  </a:lnTo>
                  <a:lnTo>
                    <a:pt x="409" y="919"/>
                  </a:lnTo>
                  <a:lnTo>
                    <a:pt x="38" y="919"/>
                  </a:lnTo>
                  <a:lnTo>
                    <a:pt x="0" y="227"/>
                  </a:lnTo>
                  <a:lnTo>
                    <a:pt x="6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6" name="Rectangle 83"/>
            <p:cNvSpPr>
              <a:spLocks noChangeArrowheads="1"/>
            </p:cNvSpPr>
            <p:nvPr/>
          </p:nvSpPr>
          <p:spPr bwMode="auto">
            <a:xfrm>
              <a:off x="9051708" y="4775518"/>
              <a:ext cx="782572" cy="98869"/>
            </a:xfrm>
            <a:prstGeom prst="rect">
              <a:avLst/>
            </a:pr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7" name="Rectangle 84"/>
            <p:cNvSpPr>
              <a:spLocks noChangeArrowheads="1"/>
            </p:cNvSpPr>
            <p:nvPr/>
          </p:nvSpPr>
          <p:spPr bwMode="auto">
            <a:xfrm>
              <a:off x="9261176" y="4775518"/>
              <a:ext cx="197738" cy="98869"/>
            </a:xfrm>
            <a:prstGeom prst="rect">
              <a:avLst/>
            </a:prstGeom>
            <a:solidFill>
              <a:srgbClr val="DF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8" name="Freeform 85"/>
            <p:cNvSpPr/>
            <p:nvPr/>
          </p:nvSpPr>
          <p:spPr bwMode="auto">
            <a:xfrm>
              <a:off x="9445508" y="3292485"/>
              <a:ext cx="469208" cy="1665689"/>
            </a:xfrm>
            <a:custGeom>
              <a:avLst/>
              <a:gdLst>
                <a:gd name="T0" fmla="*/ 25 w 105"/>
                <a:gd name="T1" fmla="*/ 0 h 372"/>
                <a:gd name="T2" fmla="*/ 69 w 105"/>
                <a:gd name="T3" fmla="*/ 5 h 372"/>
                <a:gd name="T4" fmla="*/ 93 w 105"/>
                <a:gd name="T5" fmla="*/ 32 h 372"/>
                <a:gd name="T6" fmla="*/ 94 w 105"/>
                <a:gd name="T7" fmla="*/ 127 h 372"/>
                <a:gd name="T8" fmla="*/ 69 w 105"/>
                <a:gd name="T9" fmla="*/ 209 h 372"/>
                <a:gd name="T10" fmla="*/ 105 w 105"/>
                <a:gd name="T11" fmla="*/ 367 h 372"/>
                <a:gd name="T12" fmla="*/ 18 w 105"/>
                <a:gd name="T13" fmla="*/ 307 h 372"/>
                <a:gd name="T14" fmla="*/ 0 w 105"/>
                <a:gd name="T15" fmla="*/ 231 h 372"/>
                <a:gd name="T16" fmla="*/ 30 w 105"/>
                <a:gd name="T17" fmla="*/ 127 h 372"/>
                <a:gd name="T18" fmla="*/ 14 w 105"/>
                <a:gd name="T19" fmla="*/ 0 h 372"/>
                <a:gd name="T20" fmla="*/ 25 w 105"/>
                <a:gd name="T21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372">
                  <a:moveTo>
                    <a:pt x="25" y="0"/>
                  </a:moveTo>
                  <a:cubicBezTo>
                    <a:pt x="69" y="5"/>
                    <a:pt x="69" y="5"/>
                    <a:pt x="69" y="5"/>
                  </a:cubicBezTo>
                  <a:cubicBezTo>
                    <a:pt x="82" y="7"/>
                    <a:pt x="92" y="19"/>
                    <a:pt x="93" y="32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69" y="209"/>
                    <a:pt x="69" y="209"/>
                    <a:pt x="69" y="209"/>
                  </a:cubicBezTo>
                  <a:cubicBezTo>
                    <a:pt x="105" y="367"/>
                    <a:pt x="105" y="367"/>
                    <a:pt x="105" y="367"/>
                  </a:cubicBezTo>
                  <a:cubicBezTo>
                    <a:pt x="65" y="372"/>
                    <a:pt x="28" y="346"/>
                    <a:pt x="18" y="30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1"/>
                    <a:pt x="27" y="191"/>
                    <a:pt x="30" y="12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9" name="Freeform 86"/>
            <p:cNvSpPr/>
            <p:nvPr/>
          </p:nvSpPr>
          <p:spPr bwMode="auto">
            <a:xfrm>
              <a:off x="8783589" y="3342757"/>
              <a:ext cx="702137" cy="1652283"/>
            </a:xfrm>
            <a:custGeom>
              <a:avLst/>
              <a:gdLst>
                <a:gd name="T0" fmla="*/ 65 w 157"/>
                <a:gd name="T1" fmla="*/ 0 h 369"/>
                <a:gd name="T2" fmla="*/ 11 w 157"/>
                <a:gd name="T3" fmla="*/ 36 h 369"/>
                <a:gd name="T4" fmla="*/ 1 w 157"/>
                <a:gd name="T5" fmla="*/ 57 h 369"/>
                <a:gd name="T6" fmla="*/ 32 w 157"/>
                <a:gd name="T7" fmla="*/ 369 h 369"/>
                <a:gd name="T8" fmla="*/ 138 w 157"/>
                <a:gd name="T9" fmla="*/ 284 h 369"/>
                <a:gd name="T10" fmla="*/ 150 w 157"/>
                <a:gd name="T11" fmla="*/ 232 h 369"/>
                <a:gd name="T12" fmla="*/ 157 w 157"/>
                <a:gd name="T13" fmla="*/ 211 h 369"/>
                <a:gd name="T14" fmla="*/ 101 w 157"/>
                <a:gd name="T15" fmla="*/ 48 h 369"/>
                <a:gd name="T16" fmla="*/ 65 w 157"/>
                <a:gd name="T1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69">
                  <a:moveTo>
                    <a:pt x="65" y="0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4" y="40"/>
                    <a:pt x="0" y="49"/>
                    <a:pt x="1" y="57"/>
                  </a:cubicBezTo>
                  <a:cubicBezTo>
                    <a:pt x="32" y="369"/>
                    <a:pt x="32" y="369"/>
                    <a:pt x="32" y="369"/>
                  </a:cubicBezTo>
                  <a:cubicBezTo>
                    <a:pt x="83" y="369"/>
                    <a:pt x="127" y="334"/>
                    <a:pt x="138" y="284"/>
                  </a:cubicBezTo>
                  <a:cubicBezTo>
                    <a:pt x="150" y="232"/>
                    <a:pt x="150" y="232"/>
                    <a:pt x="150" y="232"/>
                  </a:cubicBezTo>
                  <a:cubicBezTo>
                    <a:pt x="157" y="211"/>
                    <a:pt x="157" y="211"/>
                    <a:pt x="157" y="211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0" name="Freeform 87"/>
            <p:cNvSpPr/>
            <p:nvPr/>
          </p:nvSpPr>
          <p:spPr bwMode="auto">
            <a:xfrm>
              <a:off x="9060087" y="3342757"/>
              <a:ext cx="415584" cy="948471"/>
            </a:xfrm>
            <a:custGeom>
              <a:avLst/>
              <a:gdLst>
                <a:gd name="T0" fmla="*/ 8 w 248"/>
                <a:gd name="T1" fmla="*/ 0 h 566"/>
                <a:gd name="T2" fmla="*/ 0 w 248"/>
                <a:gd name="T3" fmla="*/ 101 h 566"/>
                <a:gd name="T4" fmla="*/ 43 w 248"/>
                <a:gd name="T5" fmla="*/ 125 h 566"/>
                <a:gd name="T6" fmla="*/ 21 w 248"/>
                <a:gd name="T7" fmla="*/ 165 h 566"/>
                <a:gd name="T8" fmla="*/ 238 w 248"/>
                <a:gd name="T9" fmla="*/ 566 h 566"/>
                <a:gd name="T10" fmla="*/ 248 w 248"/>
                <a:gd name="T11" fmla="*/ 542 h 566"/>
                <a:gd name="T12" fmla="*/ 115 w 248"/>
                <a:gd name="T13" fmla="*/ 115 h 566"/>
                <a:gd name="T14" fmla="*/ 8 w 248"/>
                <a:gd name="T15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566">
                  <a:moveTo>
                    <a:pt x="8" y="0"/>
                  </a:moveTo>
                  <a:lnTo>
                    <a:pt x="0" y="101"/>
                  </a:lnTo>
                  <a:lnTo>
                    <a:pt x="43" y="125"/>
                  </a:lnTo>
                  <a:lnTo>
                    <a:pt x="21" y="165"/>
                  </a:lnTo>
                  <a:lnTo>
                    <a:pt x="238" y="566"/>
                  </a:lnTo>
                  <a:lnTo>
                    <a:pt x="248" y="542"/>
                  </a:lnTo>
                  <a:lnTo>
                    <a:pt x="115" y="11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A2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1" name="Freeform 88"/>
            <p:cNvSpPr/>
            <p:nvPr/>
          </p:nvSpPr>
          <p:spPr bwMode="auto">
            <a:xfrm>
              <a:off x="9060087" y="3342757"/>
              <a:ext cx="415584" cy="948471"/>
            </a:xfrm>
            <a:custGeom>
              <a:avLst/>
              <a:gdLst>
                <a:gd name="T0" fmla="*/ 8 w 248"/>
                <a:gd name="T1" fmla="*/ 0 h 566"/>
                <a:gd name="T2" fmla="*/ 0 w 248"/>
                <a:gd name="T3" fmla="*/ 101 h 566"/>
                <a:gd name="T4" fmla="*/ 43 w 248"/>
                <a:gd name="T5" fmla="*/ 125 h 566"/>
                <a:gd name="T6" fmla="*/ 21 w 248"/>
                <a:gd name="T7" fmla="*/ 165 h 566"/>
                <a:gd name="T8" fmla="*/ 238 w 248"/>
                <a:gd name="T9" fmla="*/ 566 h 566"/>
                <a:gd name="T10" fmla="*/ 248 w 248"/>
                <a:gd name="T11" fmla="*/ 542 h 566"/>
                <a:gd name="T12" fmla="*/ 115 w 248"/>
                <a:gd name="T13" fmla="*/ 115 h 566"/>
                <a:gd name="T14" fmla="*/ 8 w 248"/>
                <a:gd name="T15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566">
                  <a:moveTo>
                    <a:pt x="8" y="0"/>
                  </a:moveTo>
                  <a:lnTo>
                    <a:pt x="0" y="101"/>
                  </a:lnTo>
                  <a:lnTo>
                    <a:pt x="43" y="125"/>
                  </a:lnTo>
                  <a:lnTo>
                    <a:pt x="21" y="165"/>
                  </a:lnTo>
                  <a:lnTo>
                    <a:pt x="238" y="566"/>
                  </a:lnTo>
                  <a:lnTo>
                    <a:pt x="248" y="542"/>
                  </a:lnTo>
                  <a:lnTo>
                    <a:pt x="115" y="11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2" name="Freeform 89"/>
            <p:cNvSpPr/>
            <p:nvPr/>
          </p:nvSpPr>
          <p:spPr bwMode="auto">
            <a:xfrm>
              <a:off x="9445508" y="3284106"/>
              <a:ext cx="268119" cy="1043988"/>
            </a:xfrm>
            <a:custGeom>
              <a:avLst/>
              <a:gdLst>
                <a:gd name="T0" fmla="*/ 25 w 60"/>
                <a:gd name="T1" fmla="*/ 2 h 233"/>
                <a:gd name="T2" fmla="*/ 42 w 60"/>
                <a:gd name="T3" fmla="*/ 35 h 233"/>
                <a:gd name="T4" fmla="*/ 36 w 60"/>
                <a:gd name="T5" fmla="*/ 43 h 233"/>
                <a:gd name="T6" fmla="*/ 45 w 60"/>
                <a:gd name="T7" fmla="*/ 52 h 233"/>
                <a:gd name="T8" fmla="*/ 42 w 60"/>
                <a:gd name="T9" fmla="*/ 156 h 233"/>
                <a:gd name="T10" fmla="*/ 0 w 60"/>
                <a:gd name="T11" fmla="*/ 233 h 233"/>
                <a:gd name="T12" fmla="*/ 25 w 60"/>
                <a:gd name="T13" fmla="*/ 137 h 233"/>
                <a:gd name="T14" fmla="*/ 9 w 60"/>
                <a:gd name="T15" fmla="*/ 0 h 233"/>
                <a:gd name="T16" fmla="*/ 25 w 60"/>
                <a:gd name="T17" fmla="*/ 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33">
                  <a:moveTo>
                    <a:pt x="25" y="2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60" y="124"/>
                    <a:pt x="42" y="156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3"/>
                    <a:pt x="23" y="174"/>
                    <a:pt x="25" y="13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2"/>
                    <a:pt x="25" y="2"/>
                    <a:pt x="25" y="2"/>
                  </a:cubicBezTo>
                </a:path>
              </a:pathLst>
            </a:custGeom>
            <a:solidFill>
              <a:srgbClr val="4A2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3" name="Freeform 90"/>
            <p:cNvSpPr/>
            <p:nvPr/>
          </p:nvSpPr>
          <p:spPr bwMode="auto">
            <a:xfrm>
              <a:off x="9073493" y="2866846"/>
              <a:ext cx="452451" cy="382070"/>
            </a:xfrm>
            <a:custGeom>
              <a:avLst/>
              <a:gdLst>
                <a:gd name="T0" fmla="*/ 96 w 101"/>
                <a:gd name="T1" fmla="*/ 36 h 85"/>
                <a:gd name="T2" fmla="*/ 92 w 101"/>
                <a:gd name="T3" fmla="*/ 19 h 85"/>
                <a:gd name="T4" fmla="*/ 87 w 101"/>
                <a:gd name="T5" fmla="*/ 13 h 85"/>
                <a:gd name="T6" fmla="*/ 82 w 101"/>
                <a:gd name="T7" fmla="*/ 8 h 85"/>
                <a:gd name="T8" fmla="*/ 71 w 101"/>
                <a:gd name="T9" fmla="*/ 4 h 85"/>
                <a:gd name="T10" fmla="*/ 59 w 101"/>
                <a:gd name="T11" fmla="*/ 1 h 85"/>
                <a:gd name="T12" fmla="*/ 39 w 101"/>
                <a:gd name="T13" fmla="*/ 1 h 85"/>
                <a:gd name="T14" fmla="*/ 24 w 101"/>
                <a:gd name="T15" fmla="*/ 3 h 85"/>
                <a:gd name="T16" fmla="*/ 4 w 101"/>
                <a:gd name="T17" fmla="*/ 25 h 85"/>
                <a:gd name="T18" fmla="*/ 1 w 101"/>
                <a:gd name="T19" fmla="*/ 31 h 85"/>
                <a:gd name="T20" fmla="*/ 1 w 101"/>
                <a:gd name="T21" fmla="*/ 39 h 85"/>
                <a:gd name="T22" fmla="*/ 1 w 101"/>
                <a:gd name="T23" fmla="*/ 65 h 85"/>
                <a:gd name="T24" fmla="*/ 1 w 101"/>
                <a:gd name="T25" fmla="*/ 66 h 85"/>
                <a:gd name="T26" fmla="*/ 6 w 101"/>
                <a:gd name="T27" fmla="*/ 69 h 85"/>
                <a:gd name="T28" fmla="*/ 21 w 101"/>
                <a:gd name="T29" fmla="*/ 70 h 85"/>
                <a:gd name="T30" fmla="*/ 27 w 101"/>
                <a:gd name="T31" fmla="*/ 70 h 85"/>
                <a:gd name="T32" fmla="*/ 61 w 101"/>
                <a:gd name="T33" fmla="*/ 77 h 85"/>
                <a:gd name="T34" fmla="*/ 69 w 101"/>
                <a:gd name="T35" fmla="*/ 80 h 85"/>
                <a:gd name="T36" fmla="*/ 75 w 101"/>
                <a:gd name="T37" fmla="*/ 83 h 85"/>
                <a:gd name="T38" fmla="*/ 92 w 101"/>
                <a:gd name="T39" fmla="*/ 83 h 85"/>
                <a:gd name="T40" fmla="*/ 98 w 101"/>
                <a:gd name="T41" fmla="*/ 81 h 85"/>
                <a:gd name="T42" fmla="*/ 100 w 101"/>
                <a:gd name="T43" fmla="*/ 75 h 85"/>
                <a:gd name="T44" fmla="*/ 101 w 101"/>
                <a:gd name="T45" fmla="*/ 65 h 85"/>
                <a:gd name="T46" fmla="*/ 96 w 101"/>
                <a:gd name="T47" fmla="*/ 3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5">
                  <a:moveTo>
                    <a:pt x="96" y="36"/>
                  </a:moveTo>
                  <a:cubicBezTo>
                    <a:pt x="95" y="30"/>
                    <a:pt x="95" y="24"/>
                    <a:pt x="92" y="19"/>
                  </a:cubicBezTo>
                  <a:cubicBezTo>
                    <a:pt x="91" y="17"/>
                    <a:pt x="89" y="15"/>
                    <a:pt x="87" y="13"/>
                  </a:cubicBezTo>
                  <a:cubicBezTo>
                    <a:pt x="85" y="11"/>
                    <a:pt x="84" y="10"/>
                    <a:pt x="82" y="8"/>
                  </a:cubicBezTo>
                  <a:cubicBezTo>
                    <a:pt x="79" y="6"/>
                    <a:pt x="75" y="5"/>
                    <a:pt x="71" y="4"/>
                  </a:cubicBezTo>
                  <a:cubicBezTo>
                    <a:pt x="67" y="3"/>
                    <a:pt x="63" y="1"/>
                    <a:pt x="59" y="1"/>
                  </a:cubicBezTo>
                  <a:cubicBezTo>
                    <a:pt x="52" y="0"/>
                    <a:pt x="46" y="0"/>
                    <a:pt x="39" y="1"/>
                  </a:cubicBezTo>
                  <a:cubicBezTo>
                    <a:pt x="34" y="1"/>
                    <a:pt x="29" y="2"/>
                    <a:pt x="24" y="3"/>
                  </a:cubicBezTo>
                  <a:cubicBezTo>
                    <a:pt x="14" y="7"/>
                    <a:pt x="8" y="16"/>
                    <a:pt x="4" y="25"/>
                  </a:cubicBezTo>
                  <a:cubicBezTo>
                    <a:pt x="3" y="27"/>
                    <a:pt x="2" y="29"/>
                    <a:pt x="1" y="31"/>
                  </a:cubicBezTo>
                  <a:cubicBezTo>
                    <a:pt x="1" y="34"/>
                    <a:pt x="1" y="37"/>
                    <a:pt x="1" y="39"/>
                  </a:cubicBezTo>
                  <a:cubicBezTo>
                    <a:pt x="1" y="48"/>
                    <a:pt x="1" y="57"/>
                    <a:pt x="1" y="65"/>
                  </a:cubicBezTo>
                  <a:cubicBezTo>
                    <a:pt x="1" y="65"/>
                    <a:pt x="0" y="65"/>
                    <a:pt x="1" y="66"/>
                  </a:cubicBezTo>
                  <a:cubicBezTo>
                    <a:pt x="2" y="68"/>
                    <a:pt x="4" y="68"/>
                    <a:pt x="6" y="69"/>
                  </a:cubicBezTo>
                  <a:cubicBezTo>
                    <a:pt x="11" y="70"/>
                    <a:pt x="16" y="70"/>
                    <a:pt x="21" y="70"/>
                  </a:cubicBezTo>
                  <a:cubicBezTo>
                    <a:pt x="23" y="70"/>
                    <a:pt x="25" y="70"/>
                    <a:pt x="27" y="70"/>
                  </a:cubicBezTo>
                  <a:cubicBezTo>
                    <a:pt x="38" y="70"/>
                    <a:pt x="50" y="73"/>
                    <a:pt x="61" y="77"/>
                  </a:cubicBezTo>
                  <a:cubicBezTo>
                    <a:pt x="64" y="78"/>
                    <a:pt x="67" y="79"/>
                    <a:pt x="69" y="80"/>
                  </a:cubicBezTo>
                  <a:cubicBezTo>
                    <a:pt x="71" y="81"/>
                    <a:pt x="73" y="82"/>
                    <a:pt x="75" y="83"/>
                  </a:cubicBezTo>
                  <a:cubicBezTo>
                    <a:pt x="81" y="85"/>
                    <a:pt x="87" y="84"/>
                    <a:pt x="92" y="83"/>
                  </a:cubicBezTo>
                  <a:cubicBezTo>
                    <a:pt x="94" y="83"/>
                    <a:pt x="97" y="83"/>
                    <a:pt x="98" y="81"/>
                  </a:cubicBezTo>
                  <a:cubicBezTo>
                    <a:pt x="100" y="80"/>
                    <a:pt x="100" y="77"/>
                    <a:pt x="100" y="75"/>
                  </a:cubicBezTo>
                  <a:cubicBezTo>
                    <a:pt x="100" y="72"/>
                    <a:pt x="101" y="68"/>
                    <a:pt x="101" y="65"/>
                  </a:cubicBezTo>
                  <a:cubicBezTo>
                    <a:pt x="100" y="55"/>
                    <a:pt x="97" y="46"/>
                    <a:pt x="96" y="36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4" name="Freeform 91"/>
            <p:cNvSpPr/>
            <p:nvPr/>
          </p:nvSpPr>
          <p:spPr bwMode="auto">
            <a:xfrm>
              <a:off x="8751750" y="3342757"/>
              <a:ext cx="321743" cy="1665689"/>
            </a:xfrm>
            <a:custGeom>
              <a:avLst/>
              <a:gdLst>
                <a:gd name="T0" fmla="*/ 72 w 72"/>
                <a:gd name="T1" fmla="*/ 0 h 372"/>
                <a:gd name="T2" fmla="*/ 16 w 72"/>
                <a:gd name="T3" fmla="*/ 37 h 372"/>
                <a:gd name="T4" fmla="*/ 6 w 72"/>
                <a:gd name="T5" fmla="*/ 55 h 372"/>
                <a:gd name="T6" fmla="*/ 0 w 72"/>
                <a:gd name="T7" fmla="*/ 232 h 372"/>
                <a:gd name="T8" fmla="*/ 16 w 72"/>
                <a:gd name="T9" fmla="*/ 372 h 372"/>
                <a:gd name="T10" fmla="*/ 58 w 72"/>
                <a:gd name="T11" fmla="*/ 372 h 372"/>
                <a:gd name="T12" fmla="*/ 53 w 72"/>
                <a:gd name="T13" fmla="*/ 223 h 372"/>
                <a:gd name="T14" fmla="*/ 61 w 72"/>
                <a:gd name="T15" fmla="*/ 128 h 372"/>
                <a:gd name="T16" fmla="*/ 72 w 72"/>
                <a:gd name="T1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372">
                  <a:moveTo>
                    <a:pt x="72" y="0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0" y="41"/>
                    <a:pt x="6" y="48"/>
                    <a:pt x="6" y="5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16" y="372"/>
                    <a:pt x="16" y="372"/>
                    <a:pt x="16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5" name="Freeform 92"/>
            <p:cNvSpPr/>
            <p:nvPr/>
          </p:nvSpPr>
          <p:spPr bwMode="auto">
            <a:xfrm>
              <a:off x="8778562" y="5008446"/>
              <a:ext cx="299958" cy="335149"/>
            </a:xfrm>
            <a:custGeom>
              <a:avLst/>
              <a:gdLst>
                <a:gd name="T0" fmla="*/ 17 w 67"/>
                <a:gd name="T1" fmla="*/ 0 h 75"/>
                <a:gd name="T2" fmla="*/ 17 w 67"/>
                <a:gd name="T3" fmla="*/ 11 h 75"/>
                <a:gd name="T4" fmla="*/ 11 w 67"/>
                <a:gd name="T5" fmla="*/ 17 h 75"/>
                <a:gd name="T6" fmla="*/ 6 w 67"/>
                <a:gd name="T7" fmla="*/ 29 h 75"/>
                <a:gd name="T8" fmla="*/ 1 w 67"/>
                <a:gd name="T9" fmla="*/ 70 h 75"/>
                <a:gd name="T10" fmla="*/ 6 w 67"/>
                <a:gd name="T11" fmla="*/ 75 h 75"/>
                <a:gd name="T12" fmla="*/ 7 w 67"/>
                <a:gd name="T13" fmla="*/ 75 h 75"/>
                <a:gd name="T14" fmla="*/ 12 w 67"/>
                <a:gd name="T15" fmla="*/ 71 h 75"/>
                <a:gd name="T16" fmla="*/ 14 w 67"/>
                <a:gd name="T17" fmla="*/ 53 h 75"/>
                <a:gd name="T18" fmla="*/ 17 w 67"/>
                <a:gd name="T19" fmla="*/ 71 h 75"/>
                <a:gd name="T20" fmla="*/ 22 w 67"/>
                <a:gd name="T21" fmla="*/ 75 h 75"/>
                <a:gd name="T22" fmla="*/ 25 w 67"/>
                <a:gd name="T23" fmla="*/ 75 h 75"/>
                <a:gd name="T24" fmla="*/ 30 w 67"/>
                <a:gd name="T25" fmla="*/ 70 h 75"/>
                <a:gd name="T26" fmla="*/ 30 w 67"/>
                <a:gd name="T27" fmla="*/ 45 h 75"/>
                <a:gd name="T28" fmla="*/ 30 w 67"/>
                <a:gd name="T29" fmla="*/ 45 h 75"/>
                <a:gd name="T30" fmla="*/ 35 w 67"/>
                <a:gd name="T31" fmla="*/ 71 h 75"/>
                <a:gd name="T32" fmla="*/ 40 w 67"/>
                <a:gd name="T33" fmla="*/ 75 h 75"/>
                <a:gd name="T34" fmla="*/ 41 w 67"/>
                <a:gd name="T35" fmla="*/ 75 h 75"/>
                <a:gd name="T36" fmla="*/ 46 w 67"/>
                <a:gd name="T37" fmla="*/ 70 h 75"/>
                <a:gd name="T38" fmla="*/ 45 w 67"/>
                <a:gd name="T39" fmla="*/ 57 h 75"/>
                <a:gd name="T40" fmla="*/ 45 w 67"/>
                <a:gd name="T41" fmla="*/ 52 h 75"/>
                <a:gd name="T42" fmla="*/ 51 w 67"/>
                <a:gd name="T43" fmla="*/ 34 h 75"/>
                <a:gd name="T44" fmla="*/ 58 w 67"/>
                <a:gd name="T45" fmla="*/ 43 h 75"/>
                <a:gd name="T46" fmla="*/ 66 w 67"/>
                <a:gd name="T47" fmla="*/ 60 h 75"/>
                <a:gd name="T48" fmla="*/ 67 w 67"/>
                <a:gd name="T49" fmla="*/ 60 h 75"/>
                <a:gd name="T50" fmla="*/ 66 w 67"/>
                <a:gd name="T51" fmla="*/ 32 h 75"/>
                <a:gd name="T52" fmla="*/ 60 w 67"/>
                <a:gd name="T53" fmla="*/ 20 h 75"/>
                <a:gd name="T54" fmla="*/ 46 w 67"/>
                <a:gd name="T55" fmla="*/ 8 h 75"/>
                <a:gd name="T56" fmla="*/ 46 w 67"/>
                <a:gd name="T57" fmla="*/ 0 h 75"/>
                <a:gd name="T58" fmla="*/ 17 w 67"/>
                <a:gd name="T5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" h="75">
                  <a:moveTo>
                    <a:pt x="17" y="0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8" y="21"/>
                    <a:pt x="6" y="25"/>
                    <a:pt x="6" y="2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3"/>
                    <a:pt x="3" y="75"/>
                    <a:pt x="6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0" y="75"/>
                    <a:pt x="12" y="73"/>
                    <a:pt x="12" y="71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4"/>
                    <a:pt x="19" y="75"/>
                    <a:pt x="22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7" y="75"/>
                    <a:pt x="30" y="73"/>
                    <a:pt x="30" y="70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4"/>
                    <a:pt x="37" y="75"/>
                    <a:pt x="40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4" y="75"/>
                    <a:pt x="47" y="73"/>
                    <a:pt x="46" y="70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6"/>
                    <a:pt x="45" y="54"/>
                    <a:pt x="45" y="52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6" y="50"/>
                    <a:pt x="60" y="57"/>
                    <a:pt x="6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8"/>
                    <a:pt x="63" y="23"/>
                    <a:pt x="60" y="2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6" name="Freeform 93"/>
            <p:cNvSpPr/>
            <p:nvPr/>
          </p:nvSpPr>
          <p:spPr bwMode="auto">
            <a:xfrm>
              <a:off x="9314800" y="2984148"/>
              <a:ext cx="170926" cy="112275"/>
            </a:xfrm>
            <a:custGeom>
              <a:avLst/>
              <a:gdLst>
                <a:gd name="T0" fmla="*/ 2 w 38"/>
                <a:gd name="T1" fmla="*/ 0 h 25"/>
                <a:gd name="T2" fmla="*/ 2 w 38"/>
                <a:gd name="T3" fmla="*/ 0 h 25"/>
                <a:gd name="T4" fmla="*/ 0 w 38"/>
                <a:gd name="T5" fmla="*/ 1 h 25"/>
                <a:gd name="T6" fmla="*/ 29 w 38"/>
                <a:gd name="T7" fmla="*/ 18 h 25"/>
                <a:gd name="T8" fmla="*/ 38 w 38"/>
                <a:gd name="T9" fmla="*/ 25 h 25"/>
                <a:gd name="T10" fmla="*/ 35 w 38"/>
                <a:gd name="T11" fmla="*/ 20 h 25"/>
                <a:gd name="T12" fmla="*/ 2 w 3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2" y="20"/>
                    <a:pt x="36" y="22"/>
                    <a:pt x="38" y="25"/>
                  </a:cubicBezTo>
                  <a:cubicBezTo>
                    <a:pt x="38" y="23"/>
                    <a:pt x="37" y="21"/>
                    <a:pt x="35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352A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" name="Freeform 94"/>
            <p:cNvSpPr/>
            <p:nvPr/>
          </p:nvSpPr>
          <p:spPr bwMode="auto">
            <a:xfrm>
              <a:off x="9284637" y="3305890"/>
              <a:ext cx="209468" cy="350230"/>
            </a:xfrm>
            <a:custGeom>
              <a:avLst/>
              <a:gdLst>
                <a:gd name="T0" fmla="*/ 45 w 47"/>
                <a:gd name="T1" fmla="*/ 0 h 78"/>
                <a:gd name="T2" fmla="*/ 43 w 47"/>
                <a:gd name="T3" fmla="*/ 21 h 78"/>
                <a:gd name="T4" fmla="*/ 38 w 47"/>
                <a:gd name="T5" fmla="*/ 35 h 78"/>
                <a:gd name="T6" fmla="*/ 12 w 47"/>
                <a:gd name="T7" fmla="*/ 68 h 78"/>
                <a:gd name="T8" fmla="*/ 0 w 47"/>
                <a:gd name="T9" fmla="*/ 75 h 78"/>
                <a:gd name="T10" fmla="*/ 1 w 47"/>
                <a:gd name="T11" fmla="*/ 78 h 78"/>
                <a:gd name="T12" fmla="*/ 2 w 47"/>
                <a:gd name="T13" fmla="*/ 78 h 78"/>
                <a:gd name="T14" fmla="*/ 18 w 47"/>
                <a:gd name="T15" fmla="*/ 70 h 78"/>
                <a:gd name="T16" fmla="*/ 43 w 47"/>
                <a:gd name="T17" fmla="*/ 35 h 78"/>
                <a:gd name="T18" fmla="*/ 45 w 47"/>
                <a:gd name="T19" fmla="*/ 23 h 78"/>
                <a:gd name="T20" fmla="*/ 45 w 47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8">
                  <a:moveTo>
                    <a:pt x="45" y="0"/>
                  </a:moveTo>
                  <a:cubicBezTo>
                    <a:pt x="43" y="21"/>
                    <a:pt x="43" y="21"/>
                    <a:pt x="43" y="21"/>
                  </a:cubicBezTo>
                  <a:cubicBezTo>
                    <a:pt x="43" y="26"/>
                    <a:pt x="42" y="31"/>
                    <a:pt x="38" y="35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9" y="72"/>
                    <a:pt x="5" y="74"/>
                    <a:pt x="0" y="75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8" y="78"/>
                    <a:pt x="14" y="75"/>
                    <a:pt x="18" y="70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0"/>
                    <a:pt x="45" y="28"/>
                    <a:pt x="45" y="23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71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" name="Freeform 95"/>
            <p:cNvSpPr/>
            <p:nvPr/>
          </p:nvSpPr>
          <p:spPr bwMode="auto">
            <a:xfrm>
              <a:off x="9244419" y="3642715"/>
              <a:ext cx="43569" cy="13406"/>
            </a:xfrm>
            <a:custGeom>
              <a:avLst/>
              <a:gdLst>
                <a:gd name="T0" fmla="*/ 9 w 10"/>
                <a:gd name="T1" fmla="*/ 0 h 3"/>
                <a:gd name="T2" fmla="*/ 4 w 10"/>
                <a:gd name="T3" fmla="*/ 1 h 3"/>
                <a:gd name="T4" fmla="*/ 0 w 10"/>
                <a:gd name="T5" fmla="*/ 0 h 3"/>
                <a:gd name="T6" fmla="*/ 10 w 10"/>
                <a:gd name="T7" fmla="*/ 3 h 3"/>
                <a:gd name="T8" fmla="*/ 10 w 10"/>
                <a:gd name="T9" fmla="*/ 3 h 3"/>
                <a:gd name="T10" fmla="*/ 9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9" y="0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  <a:cubicBezTo>
                    <a:pt x="3" y="2"/>
                    <a:pt x="6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3B2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9" name="Freeform 96"/>
            <p:cNvSpPr/>
            <p:nvPr/>
          </p:nvSpPr>
          <p:spPr bwMode="auto">
            <a:xfrm>
              <a:off x="9073493" y="2975769"/>
              <a:ext cx="420612" cy="670297"/>
            </a:xfrm>
            <a:custGeom>
              <a:avLst/>
              <a:gdLst>
                <a:gd name="T0" fmla="*/ 0 w 94"/>
                <a:gd name="T1" fmla="*/ 20 h 150"/>
                <a:gd name="T2" fmla="*/ 0 w 94"/>
                <a:gd name="T3" fmla="*/ 82 h 150"/>
                <a:gd name="T4" fmla="*/ 2 w 94"/>
                <a:gd name="T5" fmla="*/ 89 h 150"/>
                <a:gd name="T6" fmla="*/ 23 w 94"/>
                <a:gd name="T7" fmla="*/ 137 h 150"/>
                <a:gd name="T8" fmla="*/ 42 w 94"/>
                <a:gd name="T9" fmla="*/ 150 h 150"/>
                <a:gd name="T10" fmla="*/ 59 w 94"/>
                <a:gd name="T11" fmla="*/ 142 h 150"/>
                <a:gd name="T12" fmla="*/ 85 w 94"/>
                <a:gd name="T13" fmla="*/ 109 h 150"/>
                <a:gd name="T14" fmla="*/ 90 w 94"/>
                <a:gd name="T15" fmla="*/ 95 h 150"/>
                <a:gd name="T16" fmla="*/ 94 w 94"/>
                <a:gd name="T17" fmla="*/ 33 h 150"/>
                <a:gd name="T18" fmla="*/ 83 w 94"/>
                <a:gd name="T19" fmla="*/ 20 h 150"/>
                <a:gd name="T20" fmla="*/ 50 w 94"/>
                <a:gd name="T21" fmla="*/ 0 h 150"/>
                <a:gd name="T22" fmla="*/ 9 w 94"/>
                <a:gd name="T23" fmla="*/ 9 h 150"/>
                <a:gd name="T24" fmla="*/ 0 w 94"/>
                <a:gd name="T25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50">
                  <a:moveTo>
                    <a:pt x="0" y="2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7"/>
                    <a:pt x="2" y="89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6" y="145"/>
                    <a:pt x="34" y="150"/>
                    <a:pt x="42" y="150"/>
                  </a:cubicBezTo>
                  <a:cubicBezTo>
                    <a:pt x="49" y="150"/>
                    <a:pt x="55" y="147"/>
                    <a:pt x="59" y="142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89" y="105"/>
                    <a:pt x="90" y="100"/>
                    <a:pt x="90" y="95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27"/>
                    <a:pt x="88" y="22"/>
                    <a:pt x="83" y="2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11"/>
                    <a:pt x="0" y="15"/>
                    <a:pt x="0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" name="Freeform 97"/>
            <p:cNvSpPr/>
            <p:nvPr/>
          </p:nvSpPr>
          <p:spPr bwMode="auto">
            <a:xfrm>
              <a:off x="9180740" y="3203670"/>
              <a:ext cx="58651" cy="182656"/>
            </a:xfrm>
            <a:custGeom>
              <a:avLst/>
              <a:gdLst>
                <a:gd name="T0" fmla="*/ 2 w 13"/>
                <a:gd name="T1" fmla="*/ 0 h 41"/>
                <a:gd name="T2" fmla="*/ 2 w 13"/>
                <a:gd name="T3" fmla="*/ 0 h 41"/>
                <a:gd name="T4" fmla="*/ 0 w 13"/>
                <a:gd name="T5" fmla="*/ 33 h 41"/>
                <a:gd name="T6" fmla="*/ 0 w 13"/>
                <a:gd name="T7" fmla="*/ 35 h 41"/>
                <a:gd name="T8" fmla="*/ 0 w 13"/>
                <a:gd name="T9" fmla="*/ 35 h 41"/>
                <a:gd name="T10" fmla="*/ 1 w 13"/>
                <a:gd name="T11" fmla="*/ 38 h 41"/>
                <a:gd name="T12" fmla="*/ 9 w 13"/>
                <a:gd name="T13" fmla="*/ 41 h 41"/>
                <a:gd name="T14" fmla="*/ 10 w 13"/>
                <a:gd name="T15" fmla="*/ 41 h 41"/>
                <a:gd name="T16" fmla="*/ 13 w 13"/>
                <a:gd name="T17" fmla="*/ 40 h 41"/>
                <a:gd name="T18" fmla="*/ 13 w 13"/>
                <a:gd name="T19" fmla="*/ 40 h 41"/>
                <a:gd name="T20" fmla="*/ 13 w 13"/>
                <a:gd name="T21" fmla="*/ 39 h 41"/>
                <a:gd name="T22" fmla="*/ 5 w 13"/>
                <a:gd name="T23" fmla="*/ 37 h 41"/>
                <a:gd name="T24" fmla="*/ 4 w 13"/>
                <a:gd name="T25" fmla="*/ 32 h 41"/>
                <a:gd name="T26" fmla="*/ 3 w 13"/>
                <a:gd name="T27" fmla="*/ 1 h 41"/>
                <a:gd name="T28" fmla="*/ 2 w 13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4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4" y="25"/>
                    <a:pt x="0" y="33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7"/>
                    <a:pt x="1" y="38"/>
                  </a:cubicBezTo>
                  <a:cubicBezTo>
                    <a:pt x="3" y="39"/>
                    <a:pt x="6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2" y="41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9" y="39"/>
                    <a:pt x="7" y="38"/>
                    <a:pt x="5" y="37"/>
                  </a:cubicBezTo>
                  <a:cubicBezTo>
                    <a:pt x="3" y="36"/>
                    <a:pt x="3" y="33"/>
                    <a:pt x="4" y="32"/>
                  </a:cubicBezTo>
                  <a:cubicBezTo>
                    <a:pt x="5" y="29"/>
                    <a:pt x="2" y="4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" name="Freeform 98"/>
            <p:cNvSpPr/>
            <p:nvPr/>
          </p:nvSpPr>
          <p:spPr bwMode="auto">
            <a:xfrm>
              <a:off x="9475671" y="3166804"/>
              <a:ext cx="72057" cy="135735"/>
            </a:xfrm>
            <a:custGeom>
              <a:avLst/>
              <a:gdLst>
                <a:gd name="T0" fmla="*/ 0 w 16"/>
                <a:gd name="T1" fmla="*/ 9 h 30"/>
                <a:gd name="T2" fmla="*/ 7 w 16"/>
                <a:gd name="T3" fmla="*/ 2 h 30"/>
                <a:gd name="T4" fmla="*/ 16 w 16"/>
                <a:gd name="T5" fmla="*/ 8 h 30"/>
                <a:gd name="T6" fmla="*/ 16 w 16"/>
                <a:gd name="T7" fmla="*/ 8 h 30"/>
                <a:gd name="T8" fmla="*/ 11 w 16"/>
                <a:gd name="T9" fmla="*/ 22 h 30"/>
                <a:gd name="T10" fmla="*/ 0 w 16"/>
                <a:gd name="T11" fmla="*/ 30 h 30"/>
                <a:gd name="T12" fmla="*/ 0 w 16"/>
                <a:gd name="T1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0">
                  <a:moveTo>
                    <a:pt x="0" y="9"/>
                  </a:moveTo>
                  <a:cubicBezTo>
                    <a:pt x="0" y="9"/>
                    <a:pt x="3" y="5"/>
                    <a:pt x="7" y="2"/>
                  </a:cubicBezTo>
                  <a:cubicBezTo>
                    <a:pt x="11" y="0"/>
                    <a:pt x="16" y="3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17"/>
                    <a:pt x="11" y="22"/>
                  </a:cubicBezTo>
                  <a:cubicBezTo>
                    <a:pt x="11" y="22"/>
                    <a:pt x="7" y="30"/>
                    <a:pt x="0" y="3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" name="Freeform 99"/>
            <p:cNvSpPr/>
            <p:nvPr/>
          </p:nvSpPr>
          <p:spPr bwMode="auto">
            <a:xfrm>
              <a:off x="9068466" y="2917118"/>
              <a:ext cx="444072" cy="407206"/>
            </a:xfrm>
            <a:custGeom>
              <a:avLst/>
              <a:gdLst>
                <a:gd name="T0" fmla="*/ 97 w 99"/>
                <a:gd name="T1" fmla="*/ 24 h 91"/>
                <a:gd name="T2" fmla="*/ 94 w 99"/>
                <a:gd name="T3" fmla="*/ 11 h 91"/>
                <a:gd name="T4" fmla="*/ 82 w 99"/>
                <a:gd name="T5" fmla="*/ 5 h 91"/>
                <a:gd name="T6" fmla="*/ 35 w 99"/>
                <a:gd name="T7" fmla="*/ 3 h 91"/>
                <a:gd name="T8" fmla="*/ 27 w 99"/>
                <a:gd name="T9" fmla="*/ 5 h 91"/>
                <a:gd name="T10" fmla="*/ 19 w 99"/>
                <a:gd name="T11" fmla="*/ 8 h 91"/>
                <a:gd name="T12" fmla="*/ 9 w 99"/>
                <a:gd name="T13" fmla="*/ 9 h 91"/>
                <a:gd name="T14" fmla="*/ 3 w 99"/>
                <a:gd name="T15" fmla="*/ 20 h 91"/>
                <a:gd name="T16" fmla="*/ 1 w 99"/>
                <a:gd name="T17" fmla="*/ 33 h 91"/>
                <a:gd name="T18" fmla="*/ 0 w 99"/>
                <a:gd name="T19" fmla="*/ 41 h 91"/>
                <a:gd name="T20" fmla="*/ 1 w 99"/>
                <a:gd name="T21" fmla="*/ 41 h 91"/>
                <a:gd name="T22" fmla="*/ 8 w 99"/>
                <a:gd name="T23" fmla="*/ 34 h 91"/>
                <a:gd name="T24" fmla="*/ 16 w 99"/>
                <a:gd name="T25" fmla="*/ 30 h 91"/>
                <a:gd name="T26" fmla="*/ 19 w 99"/>
                <a:gd name="T27" fmla="*/ 33 h 91"/>
                <a:gd name="T28" fmla="*/ 35 w 99"/>
                <a:gd name="T29" fmla="*/ 38 h 91"/>
                <a:gd name="T30" fmla="*/ 50 w 99"/>
                <a:gd name="T31" fmla="*/ 37 h 91"/>
                <a:gd name="T32" fmla="*/ 56 w 99"/>
                <a:gd name="T33" fmla="*/ 34 h 91"/>
                <a:gd name="T34" fmla="*/ 75 w 99"/>
                <a:gd name="T35" fmla="*/ 42 h 91"/>
                <a:gd name="T36" fmla="*/ 75 w 99"/>
                <a:gd name="T37" fmla="*/ 50 h 91"/>
                <a:gd name="T38" fmla="*/ 75 w 99"/>
                <a:gd name="T39" fmla="*/ 58 h 91"/>
                <a:gd name="T40" fmla="*/ 75 w 99"/>
                <a:gd name="T41" fmla="*/ 61 h 91"/>
                <a:gd name="T42" fmla="*/ 79 w 99"/>
                <a:gd name="T43" fmla="*/ 64 h 91"/>
                <a:gd name="T44" fmla="*/ 84 w 99"/>
                <a:gd name="T45" fmla="*/ 64 h 91"/>
                <a:gd name="T46" fmla="*/ 84 w 99"/>
                <a:gd name="T47" fmla="*/ 72 h 91"/>
                <a:gd name="T48" fmla="*/ 85 w 99"/>
                <a:gd name="T49" fmla="*/ 75 h 91"/>
                <a:gd name="T50" fmla="*/ 85 w 99"/>
                <a:gd name="T51" fmla="*/ 78 h 91"/>
                <a:gd name="T52" fmla="*/ 84 w 99"/>
                <a:gd name="T53" fmla="*/ 82 h 91"/>
                <a:gd name="T54" fmla="*/ 92 w 99"/>
                <a:gd name="T55" fmla="*/ 89 h 91"/>
                <a:gd name="T56" fmla="*/ 98 w 99"/>
                <a:gd name="T57" fmla="*/ 59 h 91"/>
                <a:gd name="T58" fmla="*/ 97 w 99"/>
                <a:gd name="T59" fmla="*/ 2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1">
                  <a:moveTo>
                    <a:pt x="97" y="24"/>
                  </a:moveTo>
                  <a:cubicBezTo>
                    <a:pt x="97" y="19"/>
                    <a:pt x="96" y="15"/>
                    <a:pt x="94" y="11"/>
                  </a:cubicBezTo>
                  <a:cubicBezTo>
                    <a:pt x="91" y="8"/>
                    <a:pt x="87" y="6"/>
                    <a:pt x="82" y="5"/>
                  </a:cubicBezTo>
                  <a:cubicBezTo>
                    <a:pt x="67" y="0"/>
                    <a:pt x="50" y="0"/>
                    <a:pt x="35" y="3"/>
                  </a:cubicBezTo>
                  <a:cubicBezTo>
                    <a:pt x="32" y="3"/>
                    <a:pt x="29" y="4"/>
                    <a:pt x="27" y="5"/>
                  </a:cubicBezTo>
                  <a:cubicBezTo>
                    <a:pt x="24" y="6"/>
                    <a:pt x="22" y="8"/>
                    <a:pt x="19" y="8"/>
                  </a:cubicBezTo>
                  <a:cubicBezTo>
                    <a:pt x="16" y="9"/>
                    <a:pt x="12" y="8"/>
                    <a:pt x="9" y="9"/>
                  </a:cubicBezTo>
                  <a:cubicBezTo>
                    <a:pt x="6" y="11"/>
                    <a:pt x="4" y="17"/>
                    <a:pt x="3" y="20"/>
                  </a:cubicBezTo>
                  <a:cubicBezTo>
                    <a:pt x="2" y="24"/>
                    <a:pt x="1" y="29"/>
                    <a:pt x="1" y="33"/>
                  </a:cubicBezTo>
                  <a:cubicBezTo>
                    <a:pt x="1" y="36"/>
                    <a:pt x="1" y="39"/>
                    <a:pt x="0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5" y="41"/>
                    <a:pt x="6" y="37"/>
                    <a:pt x="8" y="34"/>
                  </a:cubicBezTo>
                  <a:cubicBezTo>
                    <a:pt x="10" y="31"/>
                    <a:pt x="13" y="29"/>
                    <a:pt x="16" y="30"/>
                  </a:cubicBezTo>
                  <a:cubicBezTo>
                    <a:pt x="18" y="31"/>
                    <a:pt x="18" y="32"/>
                    <a:pt x="19" y="33"/>
                  </a:cubicBezTo>
                  <a:cubicBezTo>
                    <a:pt x="23" y="37"/>
                    <a:pt x="29" y="38"/>
                    <a:pt x="35" y="38"/>
                  </a:cubicBezTo>
                  <a:cubicBezTo>
                    <a:pt x="40" y="39"/>
                    <a:pt x="45" y="39"/>
                    <a:pt x="50" y="37"/>
                  </a:cubicBezTo>
                  <a:cubicBezTo>
                    <a:pt x="52" y="36"/>
                    <a:pt x="54" y="35"/>
                    <a:pt x="56" y="34"/>
                  </a:cubicBezTo>
                  <a:cubicBezTo>
                    <a:pt x="63" y="30"/>
                    <a:pt x="73" y="35"/>
                    <a:pt x="75" y="42"/>
                  </a:cubicBezTo>
                  <a:cubicBezTo>
                    <a:pt x="75" y="45"/>
                    <a:pt x="75" y="47"/>
                    <a:pt x="75" y="50"/>
                  </a:cubicBezTo>
                  <a:cubicBezTo>
                    <a:pt x="75" y="53"/>
                    <a:pt x="75" y="56"/>
                    <a:pt x="75" y="58"/>
                  </a:cubicBezTo>
                  <a:cubicBezTo>
                    <a:pt x="75" y="59"/>
                    <a:pt x="75" y="60"/>
                    <a:pt x="75" y="61"/>
                  </a:cubicBezTo>
                  <a:cubicBezTo>
                    <a:pt x="76" y="63"/>
                    <a:pt x="78" y="64"/>
                    <a:pt x="79" y="64"/>
                  </a:cubicBezTo>
                  <a:cubicBezTo>
                    <a:pt x="81" y="64"/>
                    <a:pt x="83" y="64"/>
                    <a:pt x="84" y="64"/>
                  </a:cubicBezTo>
                  <a:cubicBezTo>
                    <a:pt x="85" y="66"/>
                    <a:pt x="84" y="69"/>
                    <a:pt x="84" y="72"/>
                  </a:cubicBezTo>
                  <a:cubicBezTo>
                    <a:pt x="85" y="73"/>
                    <a:pt x="85" y="74"/>
                    <a:pt x="85" y="75"/>
                  </a:cubicBezTo>
                  <a:cubicBezTo>
                    <a:pt x="85" y="76"/>
                    <a:pt x="85" y="77"/>
                    <a:pt x="85" y="78"/>
                  </a:cubicBezTo>
                  <a:cubicBezTo>
                    <a:pt x="85" y="80"/>
                    <a:pt x="84" y="81"/>
                    <a:pt x="84" y="82"/>
                  </a:cubicBezTo>
                  <a:cubicBezTo>
                    <a:pt x="84" y="84"/>
                    <a:pt x="92" y="91"/>
                    <a:pt x="92" y="89"/>
                  </a:cubicBezTo>
                  <a:cubicBezTo>
                    <a:pt x="93" y="75"/>
                    <a:pt x="91" y="63"/>
                    <a:pt x="98" y="59"/>
                  </a:cubicBezTo>
                  <a:cubicBezTo>
                    <a:pt x="99" y="37"/>
                    <a:pt x="98" y="45"/>
                    <a:pt x="97" y="24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3" name="Oval 100"/>
            <p:cNvSpPr>
              <a:spLocks noChangeArrowheads="1"/>
            </p:cNvSpPr>
            <p:nvPr/>
          </p:nvSpPr>
          <p:spPr bwMode="auto">
            <a:xfrm>
              <a:off x="9448859" y="4323067"/>
              <a:ext cx="31839" cy="35191"/>
            </a:xfrm>
            <a:prstGeom prst="ellipse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4" name="Freeform 102"/>
            <p:cNvSpPr/>
            <p:nvPr/>
          </p:nvSpPr>
          <p:spPr bwMode="auto">
            <a:xfrm>
              <a:off x="9636543" y="3843804"/>
              <a:ext cx="224550" cy="864684"/>
            </a:xfrm>
            <a:custGeom>
              <a:avLst/>
              <a:gdLst>
                <a:gd name="T0" fmla="*/ 46 w 50"/>
                <a:gd name="T1" fmla="*/ 0 h 193"/>
                <a:gd name="T2" fmla="*/ 36 w 50"/>
                <a:gd name="T3" fmla="*/ 12 h 193"/>
                <a:gd name="T4" fmla="*/ 35 w 50"/>
                <a:gd name="T5" fmla="*/ 22 h 193"/>
                <a:gd name="T6" fmla="*/ 29 w 50"/>
                <a:gd name="T7" fmla="*/ 34 h 193"/>
                <a:gd name="T8" fmla="*/ 27 w 50"/>
                <a:gd name="T9" fmla="*/ 54 h 193"/>
                <a:gd name="T10" fmla="*/ 26 w 50"/>
                <a:gd name="T11" fmla="*/ 64 h 193"/>
                <a:gd name="T12" fmla="*/ 6 w 50"/>
                <a:gd name="T13" fmla="*/ 77 h 193"/>
                <a:gd name="T14" fmla="*/ 0 w 50"/>
                <a:gd name="T15" fmla="*/ 83 h 193"/>
                <a:gd name="T16" fmla="*/ 0 w 50"/>
                <a:gd name="T17" fmla="*/ 84 h 193"/>
                <a:gd name="T18" fmla="*/ 4 w 50"/>
                <a:gd name="T19" fmla="*/ 90 h 193"/>
                <a:gd name="T20" fmla="*/ 18 w 50"/>
                <a:gd name="T21" fmla="*/ 96 h 193"/>
                <a:gd name="T22" fmla="*/ 24 w 50"/>
                <a:gd name="T23" fmla="*/ 114 h 193"/>
                <a:gd name="T24" fmla="*/ 32 w 50"/>
                <a:gd name="T25" fmla="*/ 143 h 193"/>
                <a:gd name="T26" fmla="*/ 50 w 50"/>
                <a:gd name="T27" fmla="*/ 193 h 193"/>
                <a:gd name="T28" fmla="*/ 45 w 50"/>
                <a:gd name="T29" fmla="*/ 168 h 193"/>
                <a:gd name="T30" fmla="*/ 27 w 50"/>
                <a:gd name="T31" fmla="*/ 87 h 193"/>
                <a:gd name="T32" fmla="*/ 26 w 50"/>
                <a:gd name="T33" fmla="*/ 86 h 193"/>
                <a:gd name="T34" fmla="*/ 26 w 50"/>
                <a:gd name="T35" fmla="*/ 86 h 193"/>
                <a:gd name="T36" fmla="*/ 26 w 50"/>
                <a:gd name="T37" fmla="*/ 86 h 193"/>
                <a:gd name="T38" fmla="*/ 50 w 50"/>
                <a:gd name="T39" fmla="*/ 8 h 193"/>
                <a:gd name="T40" fmla="*/ 46 w 50"/>
                <a:gd name="T4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193">
                  <a:moveTo>
                    <a:pt x="46" y="0"/>
                  </a:moveTo>
                  <a:cubicBezTo>
                    <a:pt x="42" y="4"/>
                    <a:pt x="37" y="7"/>
                    <a:pt x="36" y="12"/>
                  </a:cubicBezTo>
                  <a:cubicBezTo>
                    <a:pt x="34" y="16"/>
                    <a:pt x="36" y="19"/>
                    <a:pt x="35" y="22"/>
                  </a:cubicBezTo>
                  <a:cubicBezTo>
                    <a:pt x="34" y="27"/>
                    <a:pt x="31" y="29"/>
                    <a:pt x="29" y="34"/>
                  </a:cubicBezTo>
                  <a:cubicBezTo>
                    <a:pt x="27" y="39"/>
                    <a:pt x="28" y="48"/>
                    <a:pt x="27" y="54"/>
                  </a:cubicBezTo>
                  <a:cubicBezTo>
                    <a:pt x="26" y="57"/>
                    <a:pt x="26" y="61"/>
                    <a:pt x="26" y="64"/>
                  </a:cubicBezTo>
                  <a:cubicBezTo>
                    <a:pt x="25" y="76"/>
                    <a:pt x="16" y="77"/>
                    <a:pt x="6" y="77"/>
                  </a:cubicBezTo>
                  <a:cubicBezTo>
                    <a:pt x="2" y="77"/>
                    <a:pt x="0" y="80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90"/>
                  </a:cubicBezTo>
                  <a:cubicBezTo>
                    <a:pt x="9" y="91"/>
                    <a:pt x="14" y="93"/>
                    <a:pt x="18" y="96"/>
                  </a:cubicBezTo>
                  <a:cubicBezTo>
                    <a:pt x="24" y="101"/>
                    <a:pt x="24" y="107"/>
                    <a:pt x="24" y="114"/>
                  </a:cubicBezTo>
                  <a:cubicBezTo>
                    <a:pt x="25" y="124"/>
                    <a:pt x="30" y="133"/>
                    <a:pt x="32" y="143"/>
                  </a:cubicBezTo>
                  <a:cubicBezTo>
                    <a:pt x="36" y="161"/>
                    <a:pt x="38" y="179"/>
                    <a:pt x="50" y="193"/>
                  </a:cubicBezTo>
                  <a:cubicBezTo>
                    <a:pt x="45" y="168"/>
                    <a:pt x="45" y="168"/>
                    <a:pt x="45" y="168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6" y="87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5B3B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5" name="Freeform 103"/>
            <p:cNvSpPr/>
            <p:nvPr/>
          </p:nvSpPr>
          <p:spPr bwMode="auto">
            <a:xfrm>
              <a:off x="9556107" y="3292485"/>
              <a:ext cx="661919" cy="1384164"/>
            </a:xfrm>
            <a:custGeom>
              <a:avLst/>
              <a:gdLst>
                <a:gd name="T0" fmla="*/ 0 w 148"/>
                <a:gd name="T1" fmla="*/ 0 h 309"/>
                <a:gd name="T2" fmla="*/ 54 w 148"/>
                <a:gd name="T3" fmla="*/ 7 h 309"/>
                <a:gd name="T4" fmla="*/ 76 w 148"/>
                <a:gd name="T5" fmla="*/ 19 h 309"/>
                <a:gd name="T6" fmla="*/ 143 w 148"/>
                <a:gd name="T7" fmla="*/ 160 h 309"/>
                <a:gd name="T8" fmla="*/ 146 w 148"/>
                <a:gd name="T9" fmla="*/ 185 h 309"/>
                <a:gd name="T10" fmla="*/ 114 w 148"/>
                <a:gd name="T11" fmla="*/ 309 h 309"/>
                <a:gd name="T12" fmla="*/ 70 w 148"/>
                <a:gd name="T13" fmla="*/ 309 h 309"/>
                <a:gd name="T14" fmla="*/ 95 w 148"/>
                <a:gd name="T15" fmla="*/ 181 h 309"/>
                <a:gd name="T16" fmla="*/ 43 w 148"/>
                <a:gd name="T17" fmla="*/ 83 h 309"/>
                <a:gd name="T18" fmla="*/ 0 w 148"/>
                <a:gd name="T1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309">
                  <a:moveTo>
                    <a:pt x="0" y="0"/>
                  </a:moveTo>
                  <a:cubicBezTo>
                    <a:pt x="54" y="7"/>
                    <a:pt x="54" y="7"/>
                    <a:pt x="54" y="7"/>
                  </a:cubicBezTo>
                  <a:cubicBezTo>
                    <a:pt x="62" y="8"/>
                    <a:pt x="70" y="12"/>
                    <a:pt x="76" y="19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7" y="168"/>
                    <a:pt x="148" y="177"/>
                    <a:pt x="146" y="185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6" name="Freeform 104"/>
            <p:cNvSpPr>
              <a:spLocks noEditPoints="1"/>
            </p:cNvSpPr>
            <p:nvPr/>
          </p:nvSpPr>
          <p:spPr bwMode="auto">
            <a:xfrm>
              <a:off x="8998084" y="3875643"/>
              <a:ext cx="30163" cy="1087558"/>
            </a:xfrm>
            <a:custGeom>
              <a:avLst/>
              <a:gdLst>
                <a:gd name="T0" fmla="*/ 0 w 7"/>
                <a:gd name="T1" fmla="*/ 153 h 243"/>
                <a:gd name="T2" fmla="*/ 0 w 7"/>
                <a:gd name="T3" fmla="*/ 169 h 243"/>
                <a:gd name="T4" fmla="*/ 3 w 7"/>
                <a:gd name="T5" fmla="*/ 204 h 243"/>
                <a:gd name="T6" fmla="*/ 4 w 7"/>
                <a:gd name="T7" fmla="*/ 232 h 243"/>
                <a:gd name="T8" fmla="*/ 4 w 7"/>
                <a:gd name="T9" fmla="*/ 240 h 243"/>
                <a:gd name="T10" fmla="*/ 4 w 7"/>
                <a:gd name="T11" fmla="*/ 243 h 243"/>
                <a:gd name="T12" fmla="*/ 4 w 7"/>
                <a:gd name="T13" fmla="*/ 240 h 243"/>
                <a:gd name="T14" fmla="*/ 4 w 7"/>
                <a:gd name="T15" fmla="*/ 232 h 243"/>
                <a:gd name="T16" fmla="*/ 4 w 7"/>
                <a:gd name="T17" fmla="*/ 204 h 243"/>
                <a:gd name="T18" fmla="*/ 1 w 7"/>
                <a:gd name="T19" fmla="*/ 165 h 243"/>
                <a:gd name="T20" fmla="*/ 0 w 7"/>
                <a:gd name="T21" fmla="*/ 153 h 243"/>
                <a:gd name="T22" fmla="*/ 6 w 7"/>
                <a:gd name="T23" fmla="*/ 0 h 243"/>
                <a:gd name="T24" fmla="*/ 6 w 7"/>
                <a:gd name="T25" fmla="*/ 9 h 243"/>
                <a:gd name="T26" fmla="*/ 5 w 7"/>
                <a:gd name="T27" fmla="*/ 12 h 243"/>
                <a:gd name="T28" fmla="*/ 7 w 7"/>
                <a:gd name="T29" fmla="*/ 6 h 243"/>
                <a:gd name="T30" fmla="*/ 7 w 7"/>
                <a:gd name="T31" fmla="*/ 4 h 243"/>
                <a:gd name="T32" fmla="*/ 7 w 7"/>
                <a:gd name="T33" fmla="*/ 4 h 243"/>
                <a:gd name="T34" fmla="*/ 7 w 7"/>
                <a:gd name="T35" fmla="*/ 1 h 243"/>
                <a:gd name="T36" fmla="*/ 6 w 7"/>
                <a:gd name="T3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43">
                  <a:moveTo>
                    <a:pt x="0" y="153"/>
                  </a:moveTo>
                  <a:cubicBezTo>
                    <a:pt x="0" y="169"/>
                    <a:pt x="0" y="169"/>
                    <a:pt x="0" y="169"/>
                  </a:cubicBezTo>
                  <a:cubicBezTo>
                    <a:pt x="2" y="181"/>
                    <a:pt x="3" y="194"/>
                    <a:pt x="3" y="204"/>
                  </a:cubicBezTo>
                  <a:cubicBezTo>
                    <a:pt x="4" y="216"/>
                    <a:pt x="4" y="225"/>
                    <a:pt x="4" y="232"/>
                  </a:cubicBezTo>
                  <a:cubicBezTo>
                    <a:pt x="4" y="235"/>
                    <a:pt x="4" y="238"/>
                    <a:pt x="4" y="240"/>
                  </a:cubicBezTo>
                  <a:cubicBezTo>
                    <a:pt x="4" y="242"/>
                    <a:pt x="4" y="243"/>
                    <a:pt x="4" y="243"/>
                  </a:cubicBezTo>
                  <a:cubicBezTo>
                    <a:pt x="4" y="243"/>
                    <a:pt x="4" y="242"/>
                    <a:pt x="4" y="240"/>
                  </a:cubicBezTo>
                  <a:cubicBezTo>
                    <a:pt x="4" y="238"/>
                    <a:pt x="4" y="235"/>
                    <a:pt x="4" y="232"/>
                  </a:cubicBezTo>
                  <a:cubicBezTo>
                    <a:pt x="5" y="225"/>
                    <a:pt x="4" y="216"/>
                    <a:pt x="4" y="204"/>
                  </a:cubicBezTo>
                  <a:cubicBezTo>
                    <a:pt x="3" y="192"/>
                    <a:pt x="2" y="179"/>
                    <a:pt x="1" y="165"/>
                  </a:cubicBezTo>
                  <a:cubicBezTo>
                    <a:pt x="1" y="161"/>
                    <a:pt x="0" y="157"/>
                    <a:pt x="0" y="153"/>
                  </a:cubicBezTo>
                  <a:moveTo>
                    <a:pt x="6" y="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0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5B3B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7" name="Freeform 105"/>
            <p:cNvSpPr/>
            <p:nvPr/>
          </p:nvSpPr>
          <p:spPr bwMode="auto">
            <a:xfrm>
              <a:off x="8966245" y="3808614"/>
              <a:ext cx="58651" cy="822790"/>
            </a:xfrm>
            <a:custGeom>
              <a:avLst/>
              <a:gdLst>
                <a:gd name="T0" fmla="*/ 9 w 13"/>
                <a:gd name="T1" fmla="*/ 0 h 184"/>
                <a:gd name="T2" fmla="*/ 9 w 13"/>
                <a:gd name="T3" fmla="*/ 0 h 184"/>
                <a:gd name="T4" fmla="*/ 8 w 13"/>
                <a:gd name="T5" fmla="*/ 9 h 184"/>
                <a:gd name="T6" fmla="*/ 8 w 13"/>
                <a:gd name="T7" fmla="*/ 17 h 184"/>
                <a:gd name="T8" fmla="*/ 2 w 13"/>
                <a:gd name="T9" fmla="*/ 50 h 184"/>
                <a:gd name="T10" fmla="*/ 0 w 13"/>
                <a:gd name="T11" fmla="*/ 89 h 184"/>
                <a:gd name="T12" fmla="*/ 2 w 13"/>
                <a:gd name="T13" fmla="*/ 135 h 184"/>
                <a:gd name="T14" fmla="*/ 7 w 13"/>
                <a:gd name="T15" fmla="*/ 180 h 184"/>
                <a:gd name="T16" fmla="*/ 7 w 13"/>
                <a:gd name="T17" fmla="*/ 184 h 184"/>
                <a:gd name="T18" fmla="*/ 7 w 13"/>
                <a:gd name="T19" fmla="*/ 168 h 184"/>
                <a:gd name="T20" fmla="*/ 4 w 13"/>
                <a:gd name="T21" fmla="*/ 135 h 184"/>
                <a:gd name="T22" fmla="*/ 2 w 13"/>
                <a:gd name="T23" fmla="*/ 89 h 184"/>
                <a:gd name="T24" fmla="*/ 5 w 13"/>
                <a:gd name="T25" fmla="*/ 51 h 184"/>
                <a:gd name="T26" fmla="*/ 12 w 13"/>
                <a:gd name="T27" fmla="*/ 28 h 184"/>
                <a:gd name="T28" fmla="*/ 12 w 13"/>
                <a:gd name="T29" fmla="*/ 27 h 184"/>
                <a:gd name="T30" fmla="*/ 13 w 13"/>
                <a:gd name="T31" fmla="*/ 24 h 184"/>
                <a:gd name="T32" fmla="*/ 13 w 13"/>
                <a:gd name="T33" fmla="*/ 15 h 184"/>
                <a:gd name="T34" fmla="*/ 9 w 13"/>
                <a:gd name="T3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8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8"/>
                    <a:pt x="8" y="9"/>
                  </a:cubicBezTo>
                  <a:cubicBezTo>
                    <a:pt x="8" y="11"/>
                    <a:pt x="9" y="14"/>
                    <a:pt x="8" y="17"/>
                  </a:cubicBezTo>
                  <a:cubicBezTo>
                    <a:pt x="6" y="24"/>
                    <a:pt x="4" y="38"/>
                    <a:pt x="2" y="50"/>
                  </a:cubicBezTo>
                  <a:cubicBezTo>
                    <a:pt x="1" y="61"/>
                    <a:pt x="0" y="75"/>
                    <a:pt x="0" y="89"/>
                  </a:cubicBezTo>
                  <a:cubicBezTo>
                    <a:pt x="0" y="104"/>
                    <a:pt x="1" y="119"/>
                    <a:pt x="2" y="135"/>
                  </a:cubicBezTo>
                  <a:cubicBezTo>
                    <a:pt x="4" y="150"/>
                    <a:pt x="5" y="165"/>
                    <a:pt x="7" y="180"/>
                  </a:cubicBezTo>
                  <a:cubicBezTo>
                    <a:pt x="7" y="181"/>
                    <a:pt x="7" y="182"/>
                    <a:pt x="7" y="184"/>
                  </a:cubicBezTo>
                  <a:cubicBezTo>
                    <a:pt x="7" y="168"/>
                    <a:pt x="7" y="168"/>
                    <a:pt x="7" y="168"/>
                  </a:cubicBezTo>
                  <a:cubicBezTo>
                    <a:pt x="6" y="157"/>
                    <a:pt x="5" y="146"/>
                    <a:pt x="4" y="135"/>
                  </a:cubicBezTo>
                  <a:cubicBezTo>
                    <a:pt x="3" y="119"/>
                    <a:pt x="2" y="104"/>
                    <a:pt x="2" y="89"/>
                  </a:cubicBezTo>
                  <a:cubicBezTo>
                    <a:pt x="2" y="75"/>
                    <a:pt x="3" y="62"/>
                    <a:pt x="5" y="51"/>
                  </a:cubicBezTo>
                  <a:cubicBezTo>
                    <a:pt x="7" y="40"/>
                    <a:pt x="10" y="34"/>
                    <a:pt x="12" y="28"/>
                  </a:cubicBezTo>
                  <a:cubicBezTo>
                    <a:pt x="12" y="28"/>
                    <a:pt x="12" y="28"/>
                    <a:pt x="12" y="27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5B3B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8" name="Freeform 106"/>
            <p:cNvSpPr/>
            <p:nvPr/>
          </p:nvSpPr>
          <p:spPr bwMode="auto">
            <a:xfrm>
              <a:off x="9140523" y="3284106"/>
              <a:ext cx="340176" cy="361961"/>
            </a:xfrm>
            <a:custGeom>
              <a:avLst/>
              <a:gdLst>
                <a:gd name="T0" fmla="*/ 75 w 76"/>
                <a:gd name="T1" fmla="*/ 26 h 81"/>
                <a:gd name="T2" fmla="*/ 76 w 76"/>
                <a:gd name="T3" fmla="*/ 6 h 81"/>
                <a:gd name="T4" fmla="*/ 68 w 76"/>
                <a:gd name="T5" fmla="*/ 0 h 81"/>
                <a:gd name="T6" fmla="*/ 69 w 76"/>
                <a:gd name="T7" fmla="*/ 24 h 81"/>
                <a:gd name="T8" fmla="*/ 45 w 76"/>
                <a:gd name="T9" fmla="*/ 52 h 81"/>
                <a:gd name="T10" fmla="*/ 43 w 76"/>
                <a:gd name="T11" fmla="*/ 44 h 81"/>
                <a:gd name="T12" fmla="*/ 27 w 76"/>
                <a:gd name="T13" fmla="*/ 32 h 81"/>
                <a:gd name="T14" fmla="*/ 9 w 76"/>
                <a:gd name="T15" fmla="*/ 33 h 81"/>
                <a:gd name="T16" fmla="*/ 0 w 76"/>
                <a:gd name="T17" fmla="*/ 51 h 81"/>
                <a:gd name="T18" fmla="*/ 8 w 76"/>
                <a:gd name="T19" fmla="*/ 68 h 81"/>
                <a:gd name="T20" fmla="*/ 27 w 76"/>
                <a:gd name="T21" fmla="*/ 81 h 81"/>
                <a:gd name="T22" fmla="*/ 44 w 76"/>
                <a:gd name="T23" fmla="*/ 73 h 81"/>
                <a:gd name="T24" fmla="*/ 70 w 76"/>
                <a:gd name="T25" fmla="*/ 40 h 81"/>
                <a:gd name="T26" fmla="*/ 75 w 76"/>
                <a:gd name="T27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1">
                  <a:moveTo>
                    <a:pt x="75" y="26"/>
                  </a:moveTo>
                  <a:cubicBezTo>
                    <a:pt x="76" y="6"/>
                    <a:pt x="76" y="6"/>
                    <a:pt x="76" y="6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1" y="76"/>
                    <a:pt x="19" y="81"/>
                    <a:pt x="27" y="81"/>
                  </a:cubicBezTo>
                  <a:cubicBezTo>
                    <a:pt x="34" y="81"/>
                    <a:pt x="40" y="78"/>
                    <a:pt x="44" y="73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4" y="36"/>
                    <a:pt x="75" y="31"/>
                    <a:pt x="75" y="26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9" name="Freeform 107"/>
            <p:cNvSpPr/>
            <p:nvPr/>
          </p:nvSpPr>
          <p:spPr bwMode="auto">
            <a:xfrm>
              <a:off x="9177389" y="3471789"/>
              <a:ext cx="137411" cy="130708"/>
            </a:xfrm>
            <a:custGeom>
              <a:avLst/>
              <a:gdLst>
                <a:gd name="T0" fmla="*/ 8 w 82"/>
                <a:gd name="T1" fmla="*/ 0 h 78"/>
                <a:gd name="T2" fmla="*/ 56 w 82"/>
                <a:gd name="T3" fmla="*/ 0 h 78"/>
                <a:gd name="T4" fmla="*/ 77 w 82"/>
                <a:gd name="T5" fmla="*/ 19 h 78"/>
                <a:gd name="T6" fmla="*/ 82 w 82"/>
                <a:gd name="T7" fmla="*/ 51 h 78"/>
                <a:gd name="T8" fmla="*/ 58 w 82"/>
                <a:gd name="T9" fmla="*/ 78 h 78"/>
                <a:gd name="T10" fmla="*/ 26 w 82"/>
                <a:gd name="T11" fmla="*/ 78 h 78"/>
                <a:gd name="T12" fmla="*/ 5 w 82"/>
                <a:gd name="T13" fmla="*/ 59 h 78"/>
                <a:gd name="T14" fmla="*/ 0 w 82"/>
                <a:gd name="T15" fmla="*/ 24 h 78"/>
                <a:gd name="T16" fmla="*/ 8 w 82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78">
                  <a:moveTo>
                    <a:pt x="8" y="0"/>
                  </a:moveTo>
                  <a:lnTo>
                    <a:pt x="56" y="0"/>
                  </a:lnTo>
                  <a:lnTo>
                    <a:pt x="77" y="19"/>
                  </a:lnTo>
                  <a:lnTo>
                    <a:pt x="82" y="51"/>
                  </a:lnTo>
                  <a:lnTo>
                    <a:pt x="58" y="78"/>
                  </a:lnTo>
                  <a:lnTo>
                    <a:pt x="26" y="78"/>
                  </a:lnTo>
                  <a:lnTo>
                    <a:pt x="5" y="59"/>
                  </a:lnTo>
                  <a:lnTo>
                    <a:pt x="0" y="2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0" name="Rectangle 108"/>
            <p:cNvSpPr>
              <a:spLocks noChangeArrowheads="1"/>
            </p:cNvSpPr>
            <p:nvPr/>
          </p:nvSpPr>
          <p:spPr bwMode="auto">
            <a:xfrm>
              <a:off x="9225986" y="3543846"/>
              <a:ext cx="40218" cy="75408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71" name="Picture 122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8122" y="4121978"/>
              <a:ext cx="294931" cy="17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2" name="Freeform 151"/>
            <p:cNvSpPr/>
            <p:nvPr/>
          </p:nvSpPr>
          <p:spPr bwMode="auto">
            <a:xfrm>
              <a:off x="9676761" y="4968228"/>
              <a:ext cx="157520" cy="348555"/>
            </a:xfrm>
            <a:custGeom>
              <a:avLst/>
              <a:gdLst>
                <a:gd name="T0" fmla="*/ 94 w 94"/>
                <a:gd name="T1" fmla="*/ 0 h 208"/>
                <a:gd name="T2" fmla="*/ 65 w 94"/>
                <a:gd name="T3" fmla="*/ 0 h 208"/>
                <a:gd name="T4" fmla="*/ 0 w 94"/>
                <a:gd name="T5" fmla="*/ 208 h 208"/>
                <a:gd name="T6" fmla="*/ 16 w 94"/>
                <a:gd name="T7" fmla="*/ 208 h 208"/>
                <a:gd name="T8" fmla="*/ 94 w 94"/>
                <a:gd name="T9" fmla="*/ 208 h 208"/>
                <a:gd name="T10" fmla="*/ 94 w 94"/>
                <a:gd name="T11" fmla="*/ 133 h 208"/>
                <a:gd name="T12" fmla="*/ 94 w 94"/>
                <a:gd name="T1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08">
                  <a:moveTo>
                    <a:pt x="94" y="0"/>
                  </a:moveTo>
                  <a:lnTo>
                    <a:pt x="65" y="0"/>
                  </a:lnTo>
                  <a:lnTo>
                    <a:pt x="0" y="208"/>
                  </a:lnTo>
                  <a:lnTo>
                    <a:pt x="16" y="208"/>
                  </a:lnTo>
                  <a:lnTo>
                    <a:pt x="94" y="208"/>
                  </a:lnTo>
                  <a:lnTo>
                    <a:pt x="94" y="13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43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3" name="Freeform 152"/>
            <p:cNvSpPr/>
            <p:nvPr/>
          </p:nvSpPr>
          <p:spPr bwMode="auto">
            <a:xfrm>
              <a:off x="9676761" y="4968228"/>
              <a:ext cx="157520" cy="348555"/>
            </a:xfrm>
            <a:custGeom>
              <a:avLst/>
              <a:gdLst>
                <a:gd name="T0" fmla="*/ 94 w 94"/>
                <a:gd name="T1" fmla="*/ 0 h 208"/>
                <a:gd name="T2" fmla="*/ 65 w 94"/>
                <a:gd name="T3" fmla="*/ 0 h 208"/>
                <a:gd name="T4" fmla="*/ 0 w 94"/>
                <a:gd name="T5" fmla="*/ 208 h 208"/>
                <a:gd name="T6" fmla="*/ 16 w 94"/>
                <a:gd name="T7" fmla="*/ 208 h 208"/>
                <a:gd name="T8" fmla="*/ 94 w 94"/>
                <a:gd name="T9" fmla="*/ 208 h 208"/>
                <a:gd name="T10" fmla="*/ 94 w 94"/>
                <a:gd name="T11" fmla="*/ 133 h 208"/>
                <a:gd name="T12" fmla="*/ 94 w 94"/>
                <a:gd name="T1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08">
                  <a:moveTo>
                    <a:pt x="94" y="0"/>
                  </a:moveTo>
                  <a:lnTo>
                    <a:pt x="65" y="0"/>
                  </a:lnTo>
                  <a:lnTo>
                    <a:pt x="0" y="208"/>
                  </a:lnTo>
                  <a:lnTo>
                    <a:pt x="16" y="208"/>
                  </a:lnTo>
                  <a:lnTo>
                    <a:pt x="94" y="208"/>
                  </a:lnTo>
                  <a:lnTo>
                    <a:pt x="94" y="133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7122927" y="3651094"/>
            <a:ext cx="1476330" cy="1705907"/>
            <a:chOff x="7122927" y="3651094"/>
            <a:chExt cx="1476330" cy="1705907"/>
          </a:xfrm>
        </p:grpSpPr>
        <p:sp>
          <p:nvSpPr>
            <p:cNvPr id="575" name="Freeform 17"/>
            <p:cNvSpPr/>
            <p:nvPr/>
          </p:nvSpPr>
          <p:spPr bwMode="auto">
            <a:xfrm>
              <a:off x="7122927" y="4162196"/>
              <a:ext cx="1476330" cy="1189778"/>
            </a:xfrm>
            <a:custGeom>
              <a:avLst/>
              <a:gdLst>
                <a:gd name="T0" fmla="*/ 96 w 330"/>
                <a:gd name="T1" fmla="*/ 20 h 266"/>
                <a:gd name="T2" fmla="*/ 47 w 330"/>
                <a:gd name="T3" fmla="*/ 40 h 266"/>
                <a:gd name="T4" fmla="*/ 16 w 330"/>
                <a:gd name="T5" fmla="*/ 85 h 266"/>
                <a:gd name="T6" fmla="*/ 0 w 330"/>
                <a:gd name="T7" fmla="*/ 264 h 266"/>
                <a:gd name="T8" fmla="*/ 330 w 330"/>
                <a:gd name="T9" fmla="*/ 266 h 266"/>
                <a:gd name="T10" fmla="*/ 330 w 330"/>
                <a:gd name="T11" fmla="*/ 204 h 266"/>
                <a:gd name="T12" fmla="*/ 293 w 330"/>
                <a:gd name="T13" fmla="*/ 70 h 266"/>
                <a:gd name="T14" fmla="*/ 277 w 330"/>
                <a:gd name="T15" fmla="*/ 44 h 266"/>
                <a:gd name="T16" fmla="*/ 231 w 330"/>
                <a:gd name="T17" fmla="*/ 14 h 266"/>
                <a:gd name="T18" fmla="*/ 188 w 330"/>
                <a:gd name="T19" fmla="*/ 9 h 266"/>
                <a:gd name="T20" fmla="*/ 177 w 330"/>
                <a:gd name="T21" fmla="*/ 0 h 266"/>
                <a:gd name="T22" fmla="*/ 96 w 330"/>
                <a:gd name="T23" fmla="*/ 2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266">
                  <a:moveTo>
                    <a:pt x="96" y="2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28" y="47"/>
                    <a:pt x="16" y="65"/>
                    <a:pt x="16" y="8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330" y="266"/>
                    <a:pt x="330" y="266"/>
                    <a:pt x="330" y="266"/>
                  </a:cubicBezTo>
                  <a:cubicBezTo>
                    <a:pt x="330" y="204"/>
                    <a:pt x="330" y="204"/>
                    <a:pt x="330" y="204"/>
                  </a:cubicBezTo>
                  <a:cubicBezTo>
                    <a:pt x="330" y="157"/>
                    <a:pt x="317" y="110"/>
                    <a:pt x="293" y="70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67" y="27"/>
                    <a:pt x="250" y="16"/>
                    <a:pt x="231" y="14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96" y="20"/>
                    <a:pt x="96" y="20"/>
                    <a:pt x="96" y="20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6" name="Freeform 18"/>
            <p:cNvSpPr/>
            <p:nvPr/>
          </p:nvSpPr>
          <p:spPr bwMode="auto">
            <a:xfrm>
              <a:off x="7540187" y="4175601"/>
              <a:ext cx="423963" cy="1173021"/>
            </a:xfrm>
            <a:custGeom>
              <a:avLst/>
              <a:gdLst>
                <a:gd name="T0" fmla="*/ 0 w 253"/>
                <a:gd name="T1" fmla="*/ 48 h 700"/>
                <a:gd name="T2" fmla="*/ 8 w 253"/>
                <a:gd name="T3" fmla="*/ 109 h 700"/>
                <a:gd name="T4" fmla="*/ 8 w 253"/>
                <a:gd name="T5" fmla="*/ 283 h 700"/>
                <a:gd name="T6" fmla="*/ 90 w 253"/>
                <a:gd name="T7" fmla="*/ 700 h 700"/>
                <a:gd name="T8" fmla="*/ 186 w 253"/>
                <a:gd name="T9" fmla="*/ 323 h 700"/>
                <a:gd name="T10" fmla="*/ 253 w 253"/>
                <a:gd name="T11" fmla="*/ 24 h 700"/>
                <a:gd name="T12" fmla="*/ 221 w 253"/>
                <a:gd name="T13" fmla="*/ 0 h 700"/>
                <a:gd name="T14" fmla="*/ 8 w 253"/>
                <a:gd name="T15" fmla="*/ 45 h 700"/>
                <a:gd name="T16" fmla="*/ 0 w 253"/>
                <a:gd name="T17" fmla="*/ 48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700">
                  <a:moveTo>
                    <a:pt x="0" y="48"/>
                  </a:moveTo>
                  <a:lnTo>
                    <a:pt x="8" y="109"/>
                  </a:lnTo>
                  <a:lnTo>
                    <a:pt x="8" y="283"/>
                  </a:lnTo>
                  <a:lnTo>
                    <a:pt x="90" y="700"/>
                  </a:lnTo>
                  <a:lnTo>
                    <a:pt x="186" y="323"/>
                  </a:lnTo>
                  <a:lnTo>
                    <a:pt x="253" y="24"/>
                  </a:lnTo>
                  <a:lnTo>
                    <a:pt x="221" y="0"/>
                  </a:lnTo>
                  <a:lnTo>
                    <a:pt x="8" y="45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7" name="Freeform 19"/>
            <p:cNvSpPr/>
            <p:nvPr/>
          </p:nvSpPr>
          <p:spPr bwMode="auto">
            <a:xfrm>
              <a:off x="7540187" y="4175601"/>
              <a:ext cx="423963" cy="1173021"/>
            </a:xfrm>
            <a:custGeom>
              <a:avLst/>
              <a:gdLst>
                <a:gd name="T0" fmla="*/ 0 w 253"/>
                <a:gd name="T1" fmla="*/ 48 h 700"/>
                <a:gd name="T2" fmla="*/ 8 w 253"/>
                <a:gd name="T3" fmla="*/ 109 h 700"/>
                <a:gd name="T4" fmla="*/ 8 w 253"/>
                <a:gd name="T5" fmla="*/ 283 h 700"/>
                <a:gd name="T6" fmla="*/ 90 w 253"/>
                <a:gd name="T7" fmla="*/ 700 h 700"/>
                <a:gd name="T8" fmla="*/ 186 w 253"/>
                <a:gd name="T9" fmla="*/ 323 h 700"/>
                <a:gd name="T10" fmla="*/ 253 w 253"/>
                <a:gd name="T11" fmla="*/ 24 h 700"/>
                <a:gd name="T12" fmla="*/ 221 w 253"/>
                <a:gd name="T13" fmla="*/ 0 h 700"/>
                <a:gd name="T14" fmla="*/ 8 w 253"/>
                <a:gd name="T15" fmla="*/ 45 h 700"/>
                <a:gd name="T16" fmla="*/ 0 w 253"/>
                <a:gd name="T17" fmla="*/ 48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700">
                  <a:moveTo>
                    <a:pt x="0" y="48"/>
                  </a:moveTo>
                  <a:lnTo>
                    <a:pt x="8" y="109"/>
                  </a:lnTo>
                  <a:lnTo>
                    <a:pt x="8" y="283"/>
                  </a:lnTo>
                  <a:lnTo>
                    <a:pt x="90" y="700"/>
                  </a:lnTo>
                  <a:lnTo>
                    <a:pt x="186" y="323"/>
                  </a:lnTo>
                  <a:lnTo>
                    <a:pt x="253" y="24"/>
                  </a:lnTo>
                  <a:lnTo>
                    <a:pt x="221" y="0"/>
                  </a:lnTo>
                  <a:lnTo>
                    <a:pt x="8" y="45"/>
                  </a:lnTo>
                  <a:lnTo>
                    <a:pt x="0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8" name="Freeform 20"/>
            <p:cNvSpPr/>
            <p:nvPr/>
          </p:nvSpPr>
          <p:spPr bwMode="auto">
            <a:xfrm>
              <a:off x="7623975" y="4505723"/>
              <a:ext cx="147465" cy="832845"/>
            </a:xfrm>
            <a:custGeom>
              <a:avLst/>
              <a:gdLst>
                <a:gd name="T0" fmla="*/ 19 w 88"/>
                <a:gd name="T1" fmla="*/ 0 h 497"/>
                <a:gd name="T2" fmla="*/ 0 w 88"/>
                <a:gd name="T3" fmla="*/ 326 h 497"/>
                <a:gd name="T4" fmla="*/ 40 w 88"/>
                <a:gd name="T5" fmla="*/ 497 h 497"/>
                <a:gd name="T6" fmla="*/ 78 w 88"/>
                <a:gd name="T7" fmla="*/ 337 h 497"/>
                <a:gd name="T8" fmla="*/ 88 w 88"/>
                <a:gd name="T9" fmla="*/ 0 h 497"/>
                <a:gd name="T10" fmla="*/ 19 w 88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97">
                  <a:moveTo>
                    <a:pt x="19" y="0"/>
                  </a:moveTo>
                  <a:lnTo>
                    <a:pt x="0" y="326"/>
                  </a:lnTo>
                  <a:lnTo>
                    <a:pt x="40" y="497"/>
                  </a:lnTo>
                  <a:lnTo>
                    <a:pt x="78" y="337"/>
                  </a:lnTo>
                  <a:lnTo>
                    <a:pt x="88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9" name="Freeform 21"/>
            <p:cNvSpPr/>
            <p:nvPr/>
          </p:nvSpPr>
          <p:spPr bwMode="auto">
            <a:xfrm>
              <a:off x="7494942" y="3651094"/>
              <a:ext cx="496020" cy="474235"/>
            </a:xfrm>
            <a:custGeom>
              <a:avLst/>
              <a:gdLst>
                <a:gd name="T0" fmla="*/ 111 w 111"/>
                <a:gd name="T1" fmla="*/ 42 h 106"/>
                <a:gd name="T2" fmla="*/ 108 w 111"/>
                <a:gd name="T3" fmla="*/ 33 h 106"/>
                <a:gd name="T4" fmla="*/ 104 w 111"/>
                <a:gd name="T5" fmla="*/ 28 h 106"/>
                <a:gd name="T6" fmla="*/ 103 w 111"/>
                <a:gd name="T7" fmla="*/ 25 h 106"/>
                <a:gd name="T8" fmla="*/ 101 w 111"/>
                <a:gd name="T9" fmla="*/ 19 h 106"/>
                <a:gd name="T10" fmla="*/ 87 w 111"/>
                <a:gd name="T11" fmla="*/ 12 h 106"/>
                <a:gd name="T12" fmla="*/ 83 w 111"/>
                <a:gd name="T13" fmla="*/ 8 h 106"/>
                <a:gd name="T14" fmla="*/ 79 w 111"/>
                <a:gd name="T15" fmla="*/ 2 h 106"/>
                <a:gd name="T16" fmla="*/ 74 w 111"/>
                <a:gd name="T17" fmla="*/ 2 h 106"/>
                <a:gd name="T18" fmla="*/ 63 w 111"/>
                <a:gd name="T19" fmla="*/ 6 h 106"/>
                <a:gd name="T20" fmla="*/ 53 w 111"/>
                <a:gd name="T21" fmla="*/ 2 h 106"/>
                <a:gd name="T22" fmla="*/ 30 w 111"/>
                <a:gd name="T23" fmla="*/ 10 h 106"/>
                <a:gd name="T24" fmla="*/ 22 w 111"/>
                <a:gd name="T25" fmla="*/ 10 h 106"/>
                <a:gd name="T26" fmla="*/ 16 w 111"/>
                <a:gd name="T27" fmla="*/ 17 h 106"/>
                <a:gd name="T28" fmla="*/ 12 w 111"/>
                <a:gd name="T29" fmla="*/ 25 h 106"/>
                <a:gd name="T30" fmla="*/ 5 w 111"/>
                <a:gd name="T31" fmla="*/ 30 h 106"/>
                <a:gd name="T32" fmla="*/ 0 w 111"/>
                <a:gd name="T33" fmla="*/ 44 h 106"/>
                <a:gd name="T34" fmla="*/ 0 w 111"/>
                <a:gd name="T35" fmla="*/ 57 h 106"/>
                <a:gd name="T36" fmla="*/ 9 w 111"/>
                <a:gd name="T37" fmla="*/ 89 h 106"/>
                <a:gd name="T38" fmla="*/ 9 w 111"/>
                <a:gd name="T39" fmla="*/ 89 h 106"/>
                <a:gd name="T40" fmla="*/ 13 w 111"/>
                <a:gd name="T41" fmla="*/ 86 h 106"/>
                <a:gd name="T42" fmla="*/ 25 w 111"/>
                <a:gd name="T43" fmla="*/ 84 h 106"/>
                <a:gd name="T44" fmla="*/ 34 w 111"/>
                <a:gd name="T45" fmla="*/ 82 h 106"/>
                <a:gd name="T46" fmla="*/ 44 w 111"/>
                <a:gd name="T47" fmla="*/ 84 h 106"/>
                <a:gd name="T48" fmla="*/ 67 w 111"/>
                <a:gd name="T49" fmla="*/ 90 h 106"/>
                <a:gd name="T50" fmla="*/ 84 w 111"/>
                <a:gd name="T51" fmla="*/ 96 h 106"/>
                <a:gd name="T52" fmla="*/ 95 w 111"/>
                <a:gd name="T53" fmla="*/ 106 h 106"/>
                <a:gd name="T54" fmla="*/ 105 w 111"/>
                <a:gd name="T55" fmla="*/ 82 h 106"/>
                <a:gd name="T56" fmla="*/ 108 w 111"/>
                <a:gd name="T57" fmla="*/ 77 h 106"/>
                <a:gd name="T58" fmla="*/ 107 w 111"/>
                <a:gd name="T59" fmla="*/ 70 h 106"/>
                <a:gd name="T60" fmla="*/ 110 w 111"/>
                <a:gd name="T61" fmla="*/ 57 h 106"/>
                <a:gd name="T62" fmla="*/ 109 w 111"/>
                <a:gd name="T63" fmla="*/ 50 h 106"/>
                <a:gd name="T64" fmla="*/ 110 w 111"/>
                <a:gd name="T65" fmla="*/ 44 h 106"/>
                <a:gd name="T66" fmla="*/ 111 w 111"/>
                <a:gd name="T67" fmla="*/ 4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106">
                  <a:moveTo>
                    <a:pt x="111" y="42"/>
                  </a:moveTo>
                  <a:cubicBezTo>
                    <a:pt x="111" y="39"/>
                    <a:pt x="110" y="35"/>
                    <a:pt x="108" y="33"/>
                  </a:cubicBezTo>
                  <a:cubicBezTo>
                    <a:pt x="106" y="31"/>
                    <a:pt x="104" y="30"/>
                    <a:pt x="104" y="28"/>
                  </a:cubicBezTo>
                  <a:cubicBezTo>
                    <a:pt x="103" y="27"/>
                    <a:pt x="103" y="26"/>
                    <a:pt x="103" y="25"/>
                  </a:cubicBezTo>
                  <a:cubicBezTo>
                    <a:pt x="103" y="23"/>
                    <a:pt x="102" y="21"/>
                    <a:pt x="101" y="19"/>
                  </a:cubicBezTo>
                  <a:cubicBezTo>
                    <a:pt x="97" y="15"/>
                    <a:pt x="91" y="15"/>
                    <a:pt x="87" y="12"/>
                  </a:cubicBezTo>
                  <a:cubicBezTo>
                    <a:pt x="86" y="11"/>
                    <a:pt x="85" y="9"/>
                    <a:pt x="83" y="8"/>
                  </a:cubicBezTo>
                  <a:cubicBezTo>
                    <a:pt x="82" y="6"/>
                    <a:pt x="81" y="3"/>
                    <a:pt x="79" y="2"/>
                  </a:cubicBezTo>
                  <a:cubicBezTo>
                    <a:pt x="77" y="1"/>
                    <a:pt x="75" y="2"/>
                    <a:pt x="74" y="2"/>
                  </a:cubicBezTo>
                  <a:cubicBezTo>
                    <a:pt x="70" y="4"/>
                    <a:pt x="67" y="7"/>
                    <a:pt x="63" y="6"/>
                  </a:cubicBezTo>
                  <a:cubicBezTo>
                    <a:pt x="59" y="5"/>
                    <a:pt x="57" y="3"/>
                    <a:pt x="53" y="2"/>
                  </a:cubicBezTo>
                  <a:cubicBezTo>
                    <a:pt x="45" y="0"/>
                    <a:pt x="38" y="10"/>
                    <a:pt x="30" y="10"/>
                  </a:cubicBezTo>
                  <a:cubicBezTo>
                    <a:pt x="27" y="10"/>
                    <a:pt x="24" y="9"/>
                    <a:pt x="22" y="10"/>
                  </a:cubicBezTo>
                  <a:cubicBezTo>
                    <a:pt x="19" y="11"/>
                    <a:pt x="17" y="14"/>
                    <a:pt x="16" y="17"/>
                  </a:cubicBezTo>
                  <a:cubicBezTo>
                    <a:pt x="15" y="19"/>
                    <a:pt x="14" y="23"/>
                    <a:pt x="12" y="25"/>
                  </a:cubicBezTo>
                  <a:cubicBezTo>
                    <a:pt x="10" y="27"/>
                    <a:pt x="7" y="28"/>
                    <a:pt x="5" y="30"/>
                  </a:cubicBezTo>
                  <a:cubicBezTo>
                    <a:pt x="1" y="34"/>
                    <a:pt x="1" y="39"/>
                    <a:pt x="0" y="44"/>
                  </a:cubicBezTo>
                  <a:cubicBezTo>
                    <a:pt x="0" y="49"/>
                    <a:pt x="0" y="53"/>
                    <a:pt x="0" y="57"/>
                  </a:cubicBezTo>
                  <a:cubicBezTo>
                    <a:pt x="0" y="68"/>
                    <a:pt x="3" y="79"/>
                    <a:pt x="9" y="8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10" y="87"/>
                    <a:pt x="12" y="87"/>
                    <a:pt x="13" y="86"/>
                  </a:cubicBezTo>
                  <a:cubicBezTo>
                    <a:pt x="17" y="86"/>
                    <a:pt x="21" y="85"/>
                    <a:pt x="25" y="84"/>
                  </a:cubicBezTo>
                  <a:cubicBezTo>
                    <a:pt x="28" y="83"/>
                    <a:pt x="31" y="82"/>
                    <a:pt x="34" y="82"/>
                  </a:cubicBezTo>
                  <a:cubicBezTo>
                    <a:pt x="37" y="82"/>
                    <a:pt x="41" y="83"/>
                    <a:pt x="44" y="84"/>
                  </a:cubicBezTo>
                  <a:cubicBezTo>
                    <a:pt x="52" y="86"/>
                    <a:pt x="60" y="88"/>
                    <a:pt x="67" y="90"/>
                  </a:cubicBezTo>
                  <a:cubicBezTo>
                    <a:pt x="73" y="91"/>
                    <a:pt x="78" y="93"/>
                    <a:pt x="84" y="96"/>
                  </a:cubicBezTo>
                  <a:cubicBezTo>
                    <a:pt x="88" y="98"/>
                    <a:pt x="92" y="102"/>
                    <a:pt x="95" y="106"/>
                  </a:cubicBezTo>
                  <a:cubicBezTo>
                    <a:pt x="97" y="97"/>
                    <a:pt x="101" y="89"/>
                    <a:pt x="105" y="82"/>
                  </a:cubicBezTo>
                  <a:cubicBezTo>
                    <a:pt x="106" y="80"/>
                    <a:pt x="107" y="79"/>
                    <a:pt x="108" y="77"/>
                  </a:cubicBezTo>
                  <a:cubicBezTo>
                    <a:pt x="108" y="75"/>
                    <a:pt x="107" y="72"/>
                    <a:pt x="107" y="70"/>
                  </a:cubicBezTo>
                  <a:cubicBezTo>
                    <a:pt x="107" y="66"/>
                    <a:pt x="110" y="62"/>
                    <a:pt x="110" y="57"/>
                  </a:cubicBezTo>
                  <a:cubicBezTo>
                    <a:pt x="110" y="55"/>
                    <a:pt x="109" y="52"/>
                    <a:pt x="109" y="50"/>
                  </a:cubicBezTo>
                  <a:cubicBezTo>
                    <a:pt x="109" y="48"/>
                    <a:pt x="110" y="46"/>
                    <a:pt x="110" y="44"/>
                  </a:cubicBezTo>
                  <a:cubicBezTo>
                    <a:pt x="111" y="43"/>
                    <a:pt x="111" y="43"/>
                    <a:pt x="111" y="42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0" name="Freeform 22"/>
            <p:cNvSpPr/>
            <p:nvPr/>
          </p:nvSpPr>
          <p:spPr bwMode="auto">
            <a:xfrm>
              <a:off x="7687653" y="4162196"/>
              <a:ext cx="335149" cy="1186427"/>
            </a:xfrm>
            <a:custGeom>
              <a:avLst/>
              <a:gdLst>
                <a:gd name="T0" fmla="*/ 173 w 200"/>
                <a:gd name="T1" fmla="*/ 24 h 708"/>
                <a:gd name="T2" fmla="*/ 200 w 200"/>
                <a:gd name="T3" fmla="*/ 112 h 708"/>
                <a:gd name="T4" fmla="*/ 165 w 200"/>
                <a:gd name="T5" fmla="*/ 131 h 708"/>
                <a:gd name="T6" fmla="*/ 200 w 200"/>
                <a:gd name="T7" fmla="*/ 160 h 708"/>
                <a:gd name="T8" fmla="*/ 2 w 200"/>
                <a:gd name="T9" fmla="*/ 708 h 708"/>
                <a:gd name="T10" fmla="*/ 0 w 200"/>
                <a:gd name="T11" fmla="*/ 681 h 708"/>
                <a:gd name="T12" fmla="*/ 115 w 200"/>
                <a:gd name="T13" fmla="*/ 45 h 708"/>
                <a:gd name="T14" fmla="*/ 136 w 200"/>
                <a:gd name="T15" fmla="*/ 0 h 708"/>
                <a:gd name="T16" fmla="*/ 165 w 200"/>
                <a:gd name="T17" fmla="*/ 24 h 708"/>
                <a:gd name="T18" fmla="*/ 173 w 200"/>
                <a:gd name="T19" fmla="*/ 2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708">
                  <a:moveTo>
                    <a:pt x="173" y="24"/>
                  </a:moveTo>
                  <a:lnTo>
                    <a:pt x="200" y="112"/>
                  </a:lnTo>
                  <a:lnTo>
                    <a:pt x="165" y="131"/>
                  </a:lnTo>
                  <a:lnTo>
                    <a:pt x="200" y="160"/>
                  </a:lnTo>
                  <a:lnTo>
                    <a:pt x="2" y="708"/>
                  </a:lnTo>
                  <a:lnTo>
                    <a:pt x="0" y="681"/>
                  </a:lnTo>
                  <a:lnTo>
                    <a:pt x="115" y="45"/>
                  </a:lnTo>
                  <a:lnTo>
                    <a:pt x="136" y="0"/>
                  </a:lnTo>
                  <a:lnTo>
                    <a:pt x="165" y="24"/>
                  </a:lnTo>
                  <a:lnTo>
                    <a:pt x="173" y="24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1" name="Freeform 23"/>
            <p:cNvSpPr/>
            <p:nvPr/>
          </p:nvSpPr>
          <p:spPr bwMode="auto">
            <a:xfrm>
              <a:off x="7687653" y="4162196"/>
              <a:ext cx="335149" cy="1186427"/>
            </a:xfrm>
            <a:custGeom>
              <a:avLst/>
              <a:gdLst>
                <a:gd name="T0" fmla="*/ 173 w 200"/>
                <a:gd name="T1" fmla="*/ 24 h 708"/>
                <a:gd name="T2" fmla="*/ 200 w 200"/>
                <a:gd name="T3" fmla="*/ 112 h 708"/>
                <a:gd name="T4" fmla="*/ 165 w 200"/>
                <a:gd name="T5" fmla="*/ 131 h 708"/>
                <a:gd name="T6" fmla="*/ 200 w 200"/>
                <a:gd name="T7" fmla="*/ 160 h 708"/>
                <a:gd name="T8" fmla="*/ 2 w 200"/>
                <a:gd name="T9" fmla="*/ 708 h 708"/>
                <a:gd name="T10" fmla="*/ 0 w 200"/>
                <a:gd name="T11" fmla="*/ 681 h 708"/>
                <a:gd name="T12" fmla="*/ 115 w 200"/>
                <a:gd name="T13" fmla="*/ 45 h 708"/>
                <a:gd name="T14" fmla="*/ 136 w 200"/>
                <a:gd name="T15" fmla="*/ 0 h 708"/>
                <a:gd name="T16" fmla="*/ 165 w 200"/>
                <a:gd name="T17" fmla="*/ 24 h 708"/>
                <a:gd name="T18" fmla="*/ 173 w 200"/>
                <a:gd name="T19" fmla="*/ 2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708">
                  <a:moveTo>
                    <a:pt x="173" y="24"/>
                  </a:moveTo>
                  <a:lnTo>
                    <a:pt x="200" y="112"/>
                  </a:lnTo>
                  <a:lnTo>
                    <a:pt x="165" y="131"/>
                  </a:lnTo>
                  <a:lnTo>
                    <a:pt x="200" y="160"/>
                  </a:lnTo>
                  <a:lnTo>
                    <a:pt x="2" y="708"/>
                  </a:lnTo>
                  <a:lnTo>
                    <a:pt x="0" y="681"/>
                  </a:lnTo>
                  <a:lnTo>
                    <a:pt x="115" y="45"/>
                  </a:lnTo>
                  <a:lnTo>
                    <a:pt x="136" y="0"/>
                  </a:lnTo>
                  <a:lnTo>
                    <a:pt x="165" y="24"/>
                  </a:lnTo>
                  <a:lnTo>
                    <a:pt x="173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2" name="Freeform 24"/>
            <p:cNvSpPr/>
            <p:nvPr/>
          </p:nvSpPr>
          <p:spPr bwMode="auto">
            <a:xfrm>
              <a:off x="7422885" y="4256037"/>
              <a:ext cx="268119" cy="1092585"/>
            </a:xfrm>
            <a:custGeom>
              <a:avLst/>
              <a:gdLst>
                <a:gd name="T0" fmla="*/ 70 w 160"/>
                <a:gd name="T1" fmla="*/ 0 h 652"/>
                <a:gd name="T2" fmla="*/ 0 w 160"/>
                <a:gd name="T3" fmla="*/ 112 h 652"/>
                <a:gd name="T4" fmla="*/ 32 w 160"/>
                <a:gd name="T5" fmla="*/ 136 h 652"/>
                <a:gd name="T6" fmla="*/ 0 w 160"/>
                <a:gd name="T7" fmla="*/ 176 h 652"/>
                <a:gd name="T8" fmla="*/ 160 w 160"/>
                <a:gd name="T9" fmla="*/ 652 h 652"/>
                <a:gd name="T10" fmla="*/ 70 w 160"/>
                <a:gd name="T11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652">
                  <a:moveTo>
                    <a:pt x="70" y="0"/>
                  </a:moveTo>
                  <a:lnTo>
                    <a:pt x="0" y="112"/>
                  </a:lnTo>
                  <a:lnTo>
                    <a:pt x="32" y="136"/>
                  </a:lnTo>
                  <a:lnTo>
                    <a:pt x="0" y="176"/>
                  </a:lnTo>
                  <a:lnTo>
                    <a:pt x="160" y="65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3" name="Freeform 25"/>
            <p:cNvSpPr/>
            <p:nvPr/>
          </p:nvSpPr>
          <p:spPr bwMode="auto">
            <a:xfrm>
              <a:off x="7422885" y="4256037"/>
              <a:ext cx="268119" cy="1092585"/>
            </a:xfrm>
            <a:custGeom>
              <a:avLst/>
              <a:gdLst>
                <a:gd name="T0" fmla="*/ 70 w 160"/>
                <a:gd name="T1" fmla="*/ 0 h 652"/>
                <a:gd name="T2" fmla="*/ 0 w 160"/>
                <a:gd name="T3" fmla="*/ 112 h 652"/>
                <a:gd name="T4" fmla="*/ 32 w 160"/>
                <a:gd name="T5" fmla="*/ 136 h 652"/>
                <a:gd name="T6" fmla="*/ 0 w 160"/>
                <a:gd name="T7" fmla="*/ 176 h 652"/>
                <a:gd name="T8" fmla="*/ 160 w 160"/>
                <a:gd name="T9" fmla="*/ 652 h 652"/>
                <a:gd name="T10" fmla="*/ 70 w 160"/>
                <a:gd name="T11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652">
                  <a:moveTo>
                    <a:pt x="70" y="0"/>
                  </a:moveTo>
                  <a:lnTo>
                    <a:pt x="0" y="112"/>
                  </a:lnTo>
                  <a:lnTo>
                    <a:pt x="32" y="136"/>
                  </a:lnTo>
                  <a:lnTo>
                    <a:pt x="0" y="176"/>
                  </a:lnTo>
                  <a:lnTo>
                    <a:pt x="160" y="652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4" name="Freeform 26"/>
            <p:cNvSpPr/>
            <p:nvPr/>
          </p:nvSpPr>
          <p:spPr bwMode="auto">
            <a:xfrm>
              <a:off x="7602190" y="4425287"/>
              <a:ext cx="227901" cy="90490"/>
            </a:xfrm>
            <a:custGeom>
              <a:avLst/>
              <a:gdLst>
                <a:gd name="T0" fmla="*/ 72 w 136"/>
                <a:gd name="T1" fmla="*/ 0 h 54"/>
                <a:gd name="T2" fmla="*/ 0 w 136"/>
                <a:gd name="T3" fmla="*/ 54 h 54"/>
                <a:gd name="T4" fmla="*/ 136 w 136"/>
                <a:gd name="T5" fmla="*/ 54 h 54"/>
                <a:gd name="T6" fmla="*/ 136 w 136"/>
                <a:gd name="T7" fmla="*/ 48 h 54"/>
                <a:gd name="T8" fmla="*/ 72 w 13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4">
                  <a:moveTo>
                    <a:pt x="72" y="0"/>
                  </a:moveTo>
                  <a:lnTo>
                    <a:pt x="0" y="54"/>
                  </a:lnTo>
                  <a:lnTo>
                    <a:pt x="136" y="54"/>
                  </a:lnTo>
                  <a:lnTo>
                    <a:pt x="136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5" name="Freeform 27"/>
            <p:cNvSpPr/>
            <p:nvPr/>
          </p:nvSpPr>
          <p:spPr bwMode="auto">
            <a:xfrm>
              <a:off x="7602190" y="4425287"/>
              <a:ext cx="227901" cy="90490"/>
            </a:xfrm>
            <a:custGeom>
              <a:avLst/>
              <a:gdLst>
                <a:gd name="T0" fmla="*/ 72 w 136"/>
                <a:gd name="T1" fmla="*/ 0 h 54"/>
                <a:gd name="T2" fmla="*/ 0 w 136"/>
                <a:gd name="T3" fmla="*/ 54 h 54"/>
                <a:gd name="T4" fmla="*/ 136 w 136"/>
                <a:gd name="T5" fmla="*/ 54 h 54"/>
                <a:gd name="T6" fmla="*/ 136 w 136"/>
                <a:gd name="T7" fmla="*/ 48 h 54"/>
                <a:gd name="T8" fmla="*/ 72 w 13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4">
                  <a:moveTo>
                    <a:pt x="72" y="0"/>
                  </a:moveTo>
                  <a:lnTo>
                    <a:pt x="0" y="54"/>
                  </a:lnTo>
                  <a:lnTo>
                    <a:pt x="136" y="54"/>
                  </a:lnTo>
                  <a:lnTo>
                    <a:pt x="136" y="48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6" name="Freeform 28"/>
            <p:cNvSpPr/>
            <p:nvPr/>
          </p:nvSpPr>
          <p:spPr bwMode="auto">
            <a:xfrm>
              <a:off x="7489915" y="3951052"/>
              <a:ext cx="90490" cy="179305"/>
            </a:xfrm>
            <a:custGeom>
              <a:avLst/>
              <a:gdLst>
                <a:gd name="T0" fmla="*/ 4 w 20"/>
                <a:gd name="T1" fmla="*/ 0 h 40"/>
                <a:gd name="T2" fmla="*/ 4 w 20"/>
                <a:gd name="T3" fmla="*/ 0 h 40"/>
                <a:gd name="T4" fmla="*/ 1 w 20"/>
                <a:gd name="T5" fmla="*/ 12 h 40"/>
                <a:gd name="T6" fmla="*/ 2 w 20"/>
                <a:gd name="T7" fmla="*/ 27 h 40"/>
                <a:gd name="T8" fmla="*/ 5 w 20"/>
                <a:gd name="T9" fmla="*/ 35 h 40"/>
                <a:gd name="T10" fmla="*/ 5 w 20"/>
                <a:gd name="T11" fmla="*/ 36 h 40"/>
                <a:gd name="T12" fmla="*/ 18 w 20"/>
                <a:gd name="T13" fmla="*/ 35 h 40"/>
                <a:gd name="T14" fmla="*/ 20 w 20"/>
                <a:gd name="T15" fmla="*/ 34 h 40"/>
                <a:gd name="T16" fmla="*/ 17 w 20"/>
                <a:gd name="T17" fmla="*/ 5 h 40"/>
                <a:gd name="T18" fmla="*/ 4 w 20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1" y="12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30"/>
                    <a:pt x="3" y="33"/>
                    <a:pt x="5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9" y="40"/>
                    <a:pt x="15" y="40"/>
                    <a:pt x="18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7" name="Freeform 29"/>
            <p:cNvSpPr/>
            <p:nvPr/>
          </p:nvSpPr>
          <p:spPr bwMode="auto">
            <a:xfrm>
              <a:off x="7880363" y="3982891"/>
              <a:ext cx="88814" cy="179305"/>
            </a:xfrm>
            <a:custGeom>
              <a:avLst/>
              <a:gdLst>
                <a:gd name="T0" fmla="*/ 15 w 20"/>
                <a:gd name="T1" fmla="*/ 0 h 40"/>
                <a:gd name="T2" fmla="*/ 15 w 20"/>
                <a:gd name="T3" fmla="*/ 0 h 40"/>
                <a:gd name="T4" fmla="*/ 19 w 20"/>
                <a:gd name="T5" fmla="*/ 12 h 40"/>
                <a:gd name="T6" fmla="*/ 18 w 20"/>
                <a:gd name="T7" fmla="*/ 27 h 40"/>
                <a:gd name="T8" fmla="*/ 14 w 20"/>
                <a:gd name="T9" fmla="*/ 35 h 40"/>
                <a:gd name="T10" fmla="*/ 14 w 20"/>
                <a:gd name="T11" fmla="*/ 36 h 40"/>
                <a:gd name="T12" fmla="*/ 1 w 20"/>
                <a:gd name="T13" fmla="*/ 36 h 40"/>
                <a:gd name="T14" fmla="*/ 0 w 20"/>
                <a:gd name="T15" fmla="*/ 34 h 40"/>
                <a:gd name="T16" fmla="*/ 3 w 20"/>
                <a:gd name="T17" fmla="*/ 5 h 40"/>
                <a:gd name="T18" fmla="*/ 15 w 20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4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8" y="3"/>
                    <a:pt x="20" y="8"/>
                    <a:pt x="19" y="1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30"/>
                    <a:pt x="16" y="33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1" y="40"/>
                    <a:pt x="4" y="40"/>
                    <a:pt x="1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88" name="Picture 30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8457" y="4230901"/>
              <a:ext cx="40218" cy="40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9" name="Freeform 31"/>
            <p:cNvSpPr/>
            <p:nvPr/>
          </p:nvSpPr>
          <p:spPr bwMode="auto">
            <a:xfrm>
              <a:off x="7553593" y="4237604"/>
              <a:ext cx="56975" cy="13406"/>
            </a:xfrm>
            <a:custGeom>
              <a:avLst/>
              <a:gdLst>
                <a:gd name="T0" fmla="*/ 34 w 34"/>
                <a:gd name="T1" fmla="*/ 0 h 8"/>
                <a:gd name="T2" fmla="*/ 0 w 34"/>
                <a:gd name="T3" fmla="*/ 8 h 8"/>
                <a:gd name="T4" fmla="*/ 0 w 34"/>
                <a:gd name="T5" fmla="*/ 8 h 8"/>
                <a:gd name="T6" fmla="*/ 34 w 3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">
                  <a:moveTo>
                    <a:pt x="34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52A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0" name="Freeform 32"/>
            <p:cNvSpPr/>
            <p:nvPr/>
          </p:nvSpPr>
          <p:spPr bwMode="auto">
            <a:xfrm>
              <a:off x="7553593" y="4237604"/>
              <a:ext cx="56975" cy="13406"/>
            </a:xfrm>
            <a:custGeom>
              <a:avLst/>
              <a:gdLst>
                <a:gd name="T0" fmla="*/ 34 w 34"/>
                <a:gd name="T1" fmla="*/ 0 h 8"/>
                <a:gd name="T2" fmla="*/ 0 w 34"/>
                <a:gd name="T3" fmla="*/ 8 h 8"/>
                <a:gd name="T4" fmla="*/ 0 w 34"/>
                <a:gd name="T5" fmla="*/ 8 h 8"/>
                <a:gd name="T6" fmla="*/ 34 w 3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">
                  <a:moveTo>
                    <a:pt x="34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1" name="Freeform 33"/>
            <p:cNvSpPr/>
            <p:nvPr/>
          </p:nvSpPr>
          <p:spPr bwMode="auto">
            <a:xfrm>
              <a:off x="7540187" y="4178953"/>
              <a:ext cx="353582" cy="256389"/>
            </a:xfrm>
            <a:custGeom>
              <a:avLst/>
              <a:gdLst>
                <a:gd name="T0" fmla="*/ 79 w 79"/>
                <a:gd name="T1" fmla="*/ 0 h 57"/>
                <a:gd name="T2" fmla="*/ 16 w 79"/>
                <a:gd name="T3" fmla="*/ 13 h 57"/>
                <a:gd name="T4" fmla="*/ 3 w 79"/>
                <a:gd name="T5" fmla="*/ 16 h 57"/>
                <a:gd name="T6" fmla="*/ 1 w 79"/>
                <a:gd name="T7" fmla="*/ 16 h 57"/>
                <a:gd name="T8" fmla="*/ 0 w 79"/>
                <a:gd name="T9" fmla="*/ 17 h 57"/>
                <a:gd name="T10" fmla="*/ 0 w 79"/>
                <a:gd name="T11" fmla="*/ 18 h 57"/>
                <a:gd name="T12" fmla="*/ 0 w 79"/>
                <a:gd name="T13" fmla="*/ 20 h 57"/>
                <a:gd name="T14" fmla="*/ 3 w 79"/>
                <a:gd name="T15" fmla="*/ 25 h 57"/>
                <a:gd name="T16" fmla="*/ 15 w 79"/>
                <a:gd name="T17" fmla="*/ 45 h 57"/>
                <a:gd name="T18" fmla="*/ 36 w 79"/>
                <a:gd name="T19" fmla="*/ 57 h 57"/>
                <a:gd name="T20" fmla="*/ 38 w 79"/>
                <a:gd name="T21" fmla="*/ 57 h 57"/>
                <a:gd name="T22" fmla="*/ 41 w 79"/>
                <a:gd name="T23" fmla="*/ 55 h 57"/>
                <a:gd name="T24" fmla="*/ 43 w 79"/>
                <a:gd name="T25" fmla="*/ 56 h 57"/>
                <a:gd name="T26" fmla="*/ 57 w 79"/>
                <a:gd name="T27" fmla="*/ 45 h 57"/>
                <a:gd name="T28" fmla="*/ 70 w 79"/>
                <a:gd name="T29" fmla="*/ 24 h 57"/>
                <a:gd name="T30" fmla="*/ 78 w 79"/>
                <a:gd name="T31" fmla="*/ 4 h 57"/>
                <a:gd name="T32" fmla="*/ 79 w 79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57">
                  <a:moveTo>
                    <a:pt x="79" y="0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1"/>
                    <a:pt x="2" y="23"/>
                    <a:pt x="3" y="2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9" y="52"/>
                    <a:pt x="27" y="57"/>
                    <a:pt x="36" y="57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9" y="54"/>
                    <a:pt x="54" y="51"/>
                    <a:pt x="57" y="45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4" y="18"/>
                    <a:pt x="77" y="11"/>
                    <a:pt x="78" y="4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BA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2" name="Freeform 34"/>
            <p:cNvSpPr/>
            <p:nvPr/>
          </p:nvSpPr>
          <p:spPr bwMode="auto">
            <a:xfrm>
              <a:off x="7540187" y="4259389"/>
              <a:ext cx="0" cy="10054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43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3" name="Freeform 35"/>
            <p:cNvSpPr/>
            <p:nvPr/>
          </p:nvSpPr>
          <p:spPr bwMode="auto">
            <a:xfrm>
              <a:off x="7709437" y="4425287"/>
              <a:ext cx="21785" cy="10054"/>
            </a:xfrm>
            <a:custGeom>
              <a:avLst/>
              <a:gdLst>
                <a:gd name="T0" fmla="*/ 3 w 5"/>
                <a:gd name="T1" fmla="*/ 0 h 2"/>
                <a:gd name="T2" fmla="*/ 0 w 5"/>
                <a:gd name="T3" fmla="*/ 2 h 2"/>
                <a:gd name="T4" fmla="*/ 5 w 5"/>
                <a:gd name="T5" fmla="*/ 1 h 2"/>
                <a:gd name="T6" fmla="*/ 3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4C3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4" name="Freeform 36"/>
            <p:cNvSpPr/>
            <p:nvPr/>
          </p:nvSpPr>
          <p:spPr bwMode="auto">
            <a:xfrm>
              <a:off x="7535160" y="3878995"/>
              <a:ext cx="388773" cy="556347"/>
            </a:xfrm>
            <a:custGeom>
              <a:avLst/>
              <a:gdLst>
                <a:gd name="T0" fmla="*/ 0 w 87"/>
                <a:gd name="T1" fmla="*/ 10 h 124"/>
                <a:gd name="T2" fmla="*/ 0 w 87"/>
                <a:gd name="T3" fmla="*/ 63 h 124"/>
                <a:gd name="T4" fmla="*/ 9 w 87"/>
                <a:gd name="T5" fmla="*/ 92 h 124"/>
                <a:gd name="T6" fmla="*/ 20 w 87"/>
                <a:gd name="T7" fmla="*/ 112 h 124"/>
                <a:gd name="T8" fmla="*/ 42 w 87"/>
                <a:gd name="T9" fmla="*/ 124 h 124"/>
                <a:gd name="T10" fmla="*/ 63 w 87"/>
                <a:gd name="T11" fmla="*/ 112 h 124"/>
                <a:gd name="T12" fmla="*/ 76 w 87"/>
                <a:gd name="T13" fmla="*/ 91 h 124"/>
                <a:gd name="T14" fmla="*/ 83 w 87"/>
                <a:gd name="T15" fmla="*/ 71 h 124"/>
                <a:gd name="T16" fmla="*/ 87 w 87"/>
                <a:gd name="T17" fmla="*/ 52 h 124"/>
                <a:gd name="T18" fmla="*/ 87 w 87"/>
                <a:gd name="T19" fmla="*/ 2 h 124"/>
                <a:gd name="T20" fmla="*/ 0 w 87"/>
                <a:gd name="T21" fmla="*/ 0 h 124"/>
                <a:gd name="T22" fmla="*/ 0 w 87"/>
                <a:gd name="T23" fmla="*/ 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124">
                  <a:moveTo>
                    <a:pt x="0" y="1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0" y="73"/>
                    <a:pt x="3" y="83"/>
                    <a:pt x="9" y="9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5" y="119"/>
                    <a:pt x="33" y="124"/>
                    <a:pt x="42" y="124"/>
                  </a:cubicBezTo>
                  <a:cubicBezTo>
                    <a:pt x="50" y="124"/>
                    <a:pt x="58" y="119"/>
                    <a:pt x="63" y="112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80" y="85"/>
                    <a:pt x="82" y="78"/>
                    <a:pt x="83" y="71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5" name="Freeform 37"/>
            <p:cNvSpPr/>
            <p:nvPr/>
          </p:nvSpPr>
          <p:spPr bwMode="auto">
            <a:xfrm>
              <a:off x="7701059" y="4103544"/>
              <a:ext cx="75408" cy="147465"/>
            </a:xfrm>
            <a:custGeom>
              <a:avLst/>
              <a:gdLst>
                <a:gd name="T0" fmla="*/ 17 w 17"/>
                <a:gd name="T1" fmla="*/ 0 h 33"/>
                <a:gd name="T2" fmla="*/ 12 w 17"/>
                <a:gd name="T3" fmla="*/ 25 h 33"/>
                <a:gd name="T4" fmla="*/ 8 w 17"/>
                <a:gd name="T5" fmla="*/ 28 h 33"/>
                <a:gd name="T6" fmla="*/ 2 w 17"/>
                <a:gd name="T7" fmla="*/ 25 h 33"/>
                <a:gd name="T8" fmla="*/ 0 w 17"/>
                <a:gd name="T9" fmla="*/ 28 h 33"/>
                <a:gd name="T10" fmla="*/ 10 w 17"/>
                <a:gd name="T11" fmla="*/ 32 h 33"/>
                <a:gd name="T12" fmla="*/ 14 w 17"/>
                <a:gd name="T13" fmla="*/ 30 h 33"/>
                <a:gd name="T14" fmla="*/ 17 w 17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3">
                  <a:moveTo>
                    <a:pt x="17" y="0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7"/>
                    <a:pt x="10" y="29"/>
                    <a:pt x="8" y="28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3"/>
                    <a:pt x="14" y="32"/>
                    <a:pt x="14" y="3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6" name="Freeform 38"/>
            <p:cNvSpPr/>
            <p:nvPr/>
          </p:nvSpPr>
          <p:spPr bwMode="auto">
            <a:xfrm>
              <a:off x="7521754" y="3768396"/>
              <a:ext cx="428990" cy="356933"/>
            </a:xfrm>
            <a:custGeom>
              <a:avLst/>
              <a:gdLst>
                <a:gd name="T0" fmla="*/ 90 w 96"/>
                <a:gd name="T1" fmla="*/ 78 h 80"/>
                <a:gd name="T2" fmla="*/ 85 w 96"/>
                <a:gd name="T3" fmla="*/ 43 h 80"/>
                <a:gd name="T4" fmla="*/ 84 w 96"/>
                <a:gd name="T5" fmla="*/ 32 h 80"/>
                <a:gd name="T6" fmla="*/ 75 w 96"/>
                <a:gd name="T7" fmla="*/ 30 h 80"/>
                <a:gd name="T8" fmla="*/ 64 w 96"/>
                <a:gd name="T9" fmla="*/ 27 h 80"/>
                <a:gd name="T10" fmla="*/ 54 w 96"/>
                <a:gd name="T11" fmla="*/ 30 h 80"/>
                <a:gd name="T12" fmla="*/ 49 w 96"/>
                <a:gd name="T13" fmla="*/ 33 h 80"/>
                <a:gd name="T14" fmla="*/ 41 w 96"/>
                <a:gd name="T15" fmla="*/ 34 h 80"/>
                <a:gd name="T16" fmla="*/ 25 w 96"/>
                <a:gd name="T17" fmla="*/ 27 h 80"/>
                <a:gd name="T18" fmla="*/ 10 w 96"/>
                <a:gd name="T19" fmla="*/ 30 h 80"/>
                <a:gd name="T20" fmla="*/ 9 w 96"/>
                <a:gd name="T21" fmla="*/ 42 h 80"/>
                <a:gd name="T22" fmla="*/ 10 w 96"/>
                <a:gd name="T23" fmla="*/ 53 h 80"/>
                <a:gd name="T24" fmla="*/ 3 w 96"/>
                <a:gd name="T25" fmla="*/ 80 h 80"/>
                <a:gd name="T26" fmla="*/ 0 w 96"/>
                <a:gd name="T27" fmla="*/ 12 h 80"/>
                <a:gd name="T28" fmla="*/ 52 w 96"/>
                <a:gd name="T29" fmla="*/ 0 h 80"/>
                <a:gd name="T30" fmla="*/ 96 w 96"/>
                <a:gd name="T31" fmla="*/ 11 h 80"/>
                <a:gd name="T32" fmla="*/ 90 w 96"/>
                <a:gd name="T33" fmla="*/ 7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80">
                  <a:moveTo>
                    <a:pt x="90" y="78"/>
                  </a:moveTo>
                  <a:cubicBezTo>
                    <a:pt x="87" y="67"/>
                    <a:pt x="85" y="55"/>
                    <a:pt x="85" y="43"/>
                  </a:cubicBezTo>
                  <a:cubicBezTo>
                    <a:pt x="85" y="40"/>
                    <a:pt x="85" y="36"/>
                    <a:pt x="84" y="32"/>
                  </a:cubicBezTo>
                  <a:cubicBezTo>
                    <a:pt x="82" y="29"/>
                    <a:pt x="78" y="31"/>
                    <a:pt x="75" y="30"/>
                  </a:cubicBezTo>
                  <a:cubicBezTo>
                    <a:pt x="71" y="29"/>
                    <a:pt x="68" y="27"/>
                    <a:pt x="64" y="27"/>
                  </a:cubicBezTo>
                  <a:cubicBezTo>
                    <a:pt x="59" y="26"/>
                    <a:pt x="57" y="28"/>
                    <a:pt x="54" y="30"/>
                  </a:cubicBezTo>
                  <a:cubicBezTo>
                    <a:pt x="53" y="31"/>
                    <a:pt x="51" y="33"/>
                    <a:pt x="49" y="33"/>
                  </a:cubicBezTo>
                  <a:cubicBezTo>
                    <a:pt x="47" y="34"/>
                    <a:pt x="44" y="34"/>
                    <a:pt x="41" y="34"/>
                  </a:cubicBezTo>
                  <a:cubicBezTo>
                    <a:pt x="36" y="33"/>
                    <a:pt x="31" y="29"/>
                    <a:pt x="25" y="27"/>
                  </a:cubicBezTo>
                  <a:cubicBezTo>
                    <a:pt x="20" y="25"/>
                    <a:pt x="13" y="25"/>
                    <a:pt x="10" y="30"/>
                  </a:cubicBezTo>
                  <a:cubicBezTo>
                    <a:pt x="8" y="33"/>
                    <a:pt x="8" y="38"/>
                    <a:pt x="9" y="42"/>
                  </a:cubicBezTo>
                  <a:cubicBezTo>
                    <a:pt x="10" y="45"/>
                    <a:pt x="11" y="49"/>
                    <a:pt x="10" y="53"/>
                  </a:cubicBezTo>
                  <a:cubicBezTo>
                    <a:pt x="10" y="57"/>
                    <a:pt x="7" y="80"/>
                    <a:pt x="3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96" y="11"/>
                    <a:pt x="96" y="11"/>
                    <a:pt x="96" y="11"/>
                  </a:cubicBezTo>
                  <a:lnTo>
                    <a:pt x="90" y="78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7" name="Freeform 39"/>
            <p:cNvSpPr/>
            <p:nvPr/>
          </p:nvSpPr>
          <p:spPr bwMode="auto">
            <a:xfrm>
              <a:off x="7240229" y="5070449"/>
              <a:ext cx="361961" cy="273146"/>
            </a:xfrm>
            <a:custGeom>
              <a:avLst/>
              <a:gdLst>
                <a:gd name="T0" fmla="*/ 81 w 81"/>
                <a:gd name="T1" fmla="*/ 33 h 61"/>
                <a:gd name="T2" fmla="*/ 81 w 81"/>
                <a:gd name="T3" fmla="*/ 22 h 61"/>
                <a:gd name="T4" fmla="*/ 80 w 81"/>
                <a:gd name="T5" fmla="*/ 19 h 61"/>
                <a:gd name="T6" fmla="*/ 72 w 81"/>
                <a:gd name="T7" fmla="*/ 8 h 61"/>
                <a:gd name="T8" fmla="*/ 46 w 81"/>
                <a:gd name="T9" fmla="*/ 0 h 61"/>
                <a:gd name="T10" fmla="*/ 30 w 81"/>
                <a:gd name="T11" fmla="*/ 7 h 61"/>
                <a:gd name="T12" fmla="*/ 26 w 81"/>
                <a:gd name="T13" fmla="*/ 11 h 61"/>
                <a:gd name="T14" fmla="*/ 20 w 81"/>
                <a:gd name="T15" fmla="*/ 30 h 61"/>
                <a:gd name="T16" fmla="*/ 9 w 81"/>
                <a:gd name="T17" fmla="*/ 40 h 61"/>
                <a:gd name="T18" fmla="*/ 1 w 81"/>
                <a:gd name="T19" fmla="*/ 53 h 61"/>
                <a:gd name="T20" fmla="*/ 9 w 81"/>
                <a:gd name="T21" fmla="*/ 61 h 61"/>
                <a:gd name="T22" fmla="*/ 21 w 81"/>
                <a:gd name="T23" fmla="*/ 61 h 61"/>
                <a:gd name="T24" fmla="*/ 32 w 81"/>
                <a:gd name="T25" fmla="*/ 61 h 61"/>
                <a:gd name="T26" fmla="*/ 32 w 81"/>
                <a:gd name="T27" fmla="*/ 57 h 61"/>
                <a:gd name="T28" fmla="*/ 43 w 81"/>
                <a:gd name="T29" fmla="*/ 57 h 61"/>
                <a:gd name="T30" fmla="*/ 46 w 81"/>
                <a:gd name="T31" fmla="*/ 57 h 61"/>
                <a:gd name="T32" fmla="*/ 47 w 81"/>
                <a:gd name="T33" fmla="*/ 48 h 61"/>
                <a:gd name="T34" fmla="*/ 36 w 81"/>
                <a:gd name="T35" fmla="*/ 40 h 61"/>
                <a:gd name="T36" fmla="*/ 33 w 81"/>
                <a:gd name="T37" fmla="*/ 38 h 61"/>
                <a:gd name="T38" fmla="*/ 36 w 81"/>
                <a:gd name="T39" fmla="*/ 38 h 61"/>
                <a:gd name="T40" fmla="*/ 52 w 81"/>
                <a:gd name="T41" fmla="*/ 48 h 61"/>
                <a:gd name="T42" fmla="*/ 58 w 81"/>
                <a:gd name="T43" fmla="*/ 48 h 61"/>
                <a:gd name="T44" fmla="*/ 60 w 81"/>
                <a:gd name="T45" fmla="*/ 41 h 61"/>
                <a:gd name="T46" fmla="*/ 56 w 81"/>
                <a:gd name="T47" fmla="*/ 35 h 61"/>
                <a:gd name="T48" fmla="*/ 41 w 81"/>
                <a:gd name="T49" fmla="*/ 27 h 61"/>
                <a:gd name="T50" fmla="*/ 45 w 81"/>
                <a:gd name="T51" fmla="*/ 26 h 61"/>
                <a:gd name="T52" fmla="*/ 56 w 81"/>
                <a:gd name="T53" fmla="*/ 32 h 61"/>
                <a:gd name="T54" fmla="*/ 61 w 81"/>
                <a:gd name="T55" fmla="*/ 39 h 61"/>
                <a:gd name="T56" fmla="*/ 70 w 81"/>
                <a:gd name="T57" fmla="*/ 39 h 61"/>
                <a:gd name="T58" fmla="*/ 72 w 81"/>
                <a:gd name="T59" fmla="*/ 32 h 61"/>
                <a:gd name="T60" fmla="*/ 65 w 81"/>
                <a:gd name="T61" fmla="*/ 22 h 61"/>
                <a:gd name="T62" fmla="*/ 48 w 81"/>
                <a:gd name="T63" fmla="*/ 12 h 61"/>
                <a:gd name="T64" fmla="*/ 52 w 81"/>
                <a:gd name="T65" fmla="*/ 11 h 61"/>
                <a:gd name="T66" fmla="*/ 64 w 81"/>
                <a:gd name="T67" fmla="*/ 18 h 61"/>
                <a:gd name="T68" fmla="*/ 71 w 81"/>
                <a:gd name="T69" fmla="*/ 24 h 61"/>
                <a:gd name="T70" fmla="*/ 71 w 81"/>
                <a:gd name="T71" fmla="*/ 25 h 61"/>
                <a:gd name="T72" fmla="*/ 81 w 81"/>
                <a:gd name="T73" fmla="*/ 3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61">
                  <a:moveTo>
                    <a:pt x="81" y="33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0"/>
                    <a:pt x="80" y="1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8" y="8"/>
                    <a:pt x="27" y="10"/>
                    <a:pt x="26" y="1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3" y="45"/>
                    <a:pt x="1" y="53"/>
                  </a:cubicBezTo>
                  <a:cubicBezTo>
                    <a:pt x="0" y="60"/>
                    <a:pt x="9" y="61"/>
                    <a:pt x="9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4" y="57"/>
                    <a:pt x="45" y="57"/>
                    <a:pt x="46" y="57"/>
                  </a:cubicBezTo>
                  <a:cubicBezTo>
                    <a:pt x="49" y="55"/>
                    <a:pt x="50" y="50"/>
                    <a:pt x="47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3" y="39"/>
                    <a:pt x="33" y="38"/>
                  </a:cubicBezTo>
                  <a:cubicBezTo>
                    <a:pt x="34" y="37"/>
                    <a:pt x="35" y="37"/>
                    <a:pt x="36" y="3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50"/>
                    <a:pt x="56" y="50"/>
                    <a:pt x="58" y="48"/>
                  </a:cubicBezTo>
                  <a:cubicBezTo>
                    <a:pt x="61" y="46"/>
                    <a:pt x="61" y="43"/>
                    <a:pt x="60" y="41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6"/>
                    <a:pt x="44" y="25"/>
                    <a:pt x="45" y="26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1"/>
                    <a:pt x="67" y="41"/>
                    <a:pt x="70" y="39"/>
                  </a:cubicBezTo>
                  <a:cubicBezTo>
                    <a:pt x="72" y="37"/>
                    <a:pt x="73" y="34"/>
                    <a:pt x="72" y="3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1"/>
                    <a:pt x="50" y="11"/>
                    <a:pt x="52" y="11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30"/>
                    <a:pt x="76" y="33"/>
                    <a:pt x="81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8" name="Freeform 40"/>
            <p:cNvSpPr/>
            <p:nvPr/>
          </p:nvSpPr>
          <p:spPr bwMode="auto">
            <a:xfrm>
              <a:off x="7141360" y="5177696"/>
              <a:ext cx="197738" cy="179305"/>
            </a:xfrm>
            <a:custGeom>
              <a:avLst/>
              <a:gdLst>
                <a:gd name="T0" fmla="*/ 40 w 44"/>
                <a:gd name="T1" fmla="*/ 6 h 40"/>
                <a:gd name="T2" fmla="*/ 43 w 44"/>
                <a:gd name="T3" fmla="*/ 37 h 40"/>
                <a:gd name="T4" fmla="*/ 20 w 44"/>
                <a:gd name="T5" fmla="*/ 37 h 40"/>
                <a:gd name="T6" fmla="*/ 44 w 44"/>
                <a:gd name="T7" fmla="*/ 0 h 40"/>
                <a:gd name="T8" fmla="*/ 42 w 44"/>
                <a:gd name="T9" fmla="*/ 6 h 40"/>
                <a:gd name="T10" fmla="*/ 40 w 44"/>
                <a:gd name="T11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40" y="6"/>
                  </a:moveTo>
                  <a:cubicBezTo>
                    <a:pt x="40" y="6"/>
                    <a:pt x="0" y="40"/>
                    <a:pt x="4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9" y="25"/>
                    <a:pt x="44" y="0"/>
                  </a:cubicBezTo>
                  <a:cubicBezTo>
                    <a:pt x="42" y="6"/>
                    <a:pt x="42" y="6"/>
                    <a:pt x="42" y="6"/>
                  </a:cubicBezTo>
                  <a:lnTo>
                    <a:pt x="4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9" name="Group 598"/>
          <p:cNvGrpSpPr/>
          <p:nvPr/>
        </p:nvGrpSpPr>
        <p:grpSpPr>
          <a:xfrm>
            <a:off x="6082290" y="3897428"/>
            <a:ext cx="1345622" cy="1454546"/>
            <a:chOff x="6082290" y="3897428"/>
            <a:chExt cx="1345622" cy="1454546"/>
          </a:xfrm>
        </p:grpSpPr>
        <p:grpSp>
          <p:nvGrpSpPr>
            <p:cNvPr id="600" name="Group 599"/>
            <p:cNvGrpSpPr/>
            <p:nvPr/>
          </p:nvGrpSpPr>
          <p:grpSpPr>
            <a:xfrm>
              <a:off x="6082290" y="3897428"/>
              <a:ext cx="1126100" cy="1454546"/>
              <a:chOff x="6082290" y="3897428"/>
              <a:chExt cx="1126100" cy="1454546"/>
            </a:xfrm>
          </p:grpSpPr>
          <p:sp>
            <p:nvSpPr>
              <p:cNvPr id="611" name="Rectangle 41"/>
              <p:cNvSpPr>
                <a:spLocks noChangeArrowheads="1"/>
              </p:cNvSpPr>
              <p:nvPr/>
            </p:nvSpPr>
            <p:spPr bwMode="auto">
              <a:xfrm>
                <a:off x="6608474" y="4162196"/>
                <a:ext cx="310013" cy="563050"/>
              </a:xfrm>
              <a:prstGeom prst="rect">
                <a:avLst/>
              </a:pr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2" name="Rectangle 42"/>
              <p:cNvSpPr>
                <a:spLocks noChangeArrowheads="1"/>
              </p:cNvSpPr>
              <p:nvPr/>
            </p:nvSpPr>
            <p:spPr bwMode="auto">
              <a:xfrm>
                <a:off x="6608474" y="4162196"/>
                <a:ext cx="310013" cy="56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3" name="Freeform 44"/>
              <p:cNvSpPr/>
              <p:nvPr/>
            </p:nvSpPr>
            <p:spPr bwMode="auto">
              <a:xfrm>
                <a:off x="6273325" y="4349879"/>
                <a:ext cx="935065" cy="1002095"/>
              </a:xfrm>
              <a:custGeom>
                <a:avLst/>
                <a:gdLst>
                  <a:gd name="T0" fmla="*/ 433 w 558"/>
                  <a:gd name="T1" fmla="*/ 69 h 598"/>
                  <a:gd name="T2" fmla="*/ 558 w 558"/>
                  <a:gd name="T3" fmla="*/ 125 h 598"/>
                  <a:gd name="T4" fmla="*/ 425 w 558"/>
                  <a:gd name="T5" fmla="*/ 598 h 598"/>
                  <a:gd name="T6" fmla="*/ 0 w 558"/>
                  <a:gd name="T7" fmla="*/ 598 h 598"/>
                  <a:gd name="T8" fmla="*/ 134 w 558"/>
                  <a:gd name="T9" fmla="*/ 53 h 598"/>
                  <a:gd name="T10" fmla="*/ 203 w 558"/>
                  <a:gd name="T11" fmla="*/ 45 h 598"/>
                  <a:gd name="T12" fmla="*/ 259 w 558"/>
                  <a:gd name="T13" fmla="*/ 0 h 598"/>
                  <a:gd name="T14" fmla="*/ 433 w 558"/>
                  <a:gd name="T15" fmla="*/ 69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8" h="598">
                    <a:moveTo>
                      <a:pt x="433" y="69"/>
                    </a:moveTo>
                    <a:lnTo>
                      <a:pt x="558" y="125"/>
                    </a:lnTo>
                    <a:lnTo>
                      <a:pt x="425" y="598"/>
                    </a:lnTo>
                    <a:lnTo>
                      <a:pt x="0" y="598"/>
                    </a:lnTo>
                    <a:lnTo>
                      <a:pt x="134" y="53"/>
                    </a:lnTo>
                    <a:lnTo>
                      <a:pt x="203" y="45"/>
                    </a:lnTo>
                    <a:lnTo>
                      <a:pt x="259" y="0"/>
                    </a:lnTo>
                    <a:lnTo>
                      <a:pt x="433" y="69"/>
                    </a:lnTo>
                    <a:close/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4" name="Freeform 45"/>
              <p:cNvSpPr/>
              <p:nvPr/>
            </p:nvSpPr>
            <p:spPr bwMode="auto">
              <a:xfrm>
                <a:off x="6273325" y="4349879"/>
                <a:ext cx="935065" cy="1002095"/>
              </a:xfrm>
              <a:custGeom>
                <a:avLst/>
                <a:gdLst>
                  <a:gd name="T0" fmla="*/ 433 w 558"/>
                  <a:gd name="T1" fmla="*/ 69 h 598"/>
                  <a:gd name="T2" fmla="*/ 558 w 558"/>
                  <a:gd name="T3" fmla="*/ 125 h 598"/>
                  <a:gd name="T4" fmla="*/ 425 w 558"/>
                  <a:gd name="T5" fmla="*/ 598 h 598"/>
                  <a:gd name="T6" fmla="*/ 0 w 558"/>
                  <a:gd name="T7" fmla="*/ 598 h 598"/>
                  <a:gd name="T8" fmla="*/ 134 w 558"/>
                  <a:gd name="T9" fmla="*/ 53 h 598"/>
                  <a:gd name="T10" fmla="*/ 203 w 558"/>
                  <a:gd name="T11" fmla="*/ 45 h 598"/>
                  <a:gd name="T12" fmla="*/ 259 w 558"/>
                  <a:gd name="T13" fmla="*/ 0 h 598"/>
                  <a:gd name="T14" fmla="*/ 433 w 558"/>
                  <a:gd name="T15" fmla="*/ 69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8" h="598">
                    <a:moveTo>
                      <a:pt x="433" y="69"/>
                    </a:moveTo>
                    <a:lnTo>
                      <a:pt x="558" y="125"/>
                    </a:lnTo>
                    <a:lnTo>
                      <a:pt x="425" y="598"/>
                    </a:lnTo>
                    <a:lnTo>
                      <a:pt x="0" y="598"/>
                    </a:lnTo>
                    <a:lnTo>
                      <a:pt x="134" y="53"/>
                    </a:lnTo>
                    <a:lnTo>
                      <a:pt x="203" y="45"/>
                    </a:lnTo>
                    <a:lnTo>
                      <a:pt x="259" y="0"/>
                    </a:lnTo>
                    <a:lnTo>
                      <a:pt x="433" y="6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5" name="Freeform 46"/>
              <p:cNvSpPr/>
              <p:nvPr/>
            </p:nvSpPr>
            <p:spPr bwMode="auto">
              <a:xfrm>
                <a:off x="6663773" y="4328094"/>
                <a:ext cx="298282" cy="653540"/>
              </a:xfrm>
              <a:custGeom>
                <a:avLst/>
                <a:gdLst>
                  <a:gd name="T0" fmla="*/ 11 w 67"/>
                  <a:gd name="T1" fmla="*/ 0 h 146"/>
                  <a:gd name="T2" fmla="*/ 6 w 67"/>
                  <a:gd name="T3" fmla="*/ 21 h 146"/>
                  <a:gd name="T4" fmla="*/ 0 w 67"/>
                  <a:gd name="T5" fmla="*/ 39 h 146"/>
                  <a:gd name="T6" fmla="*/ 0 w 67"/>
                  <a:gd name="T7" fmla="*/ 143 h 146"/>
                  <a:gd name="T8" fmla="*/ 43 w 67"/>
                  <a:gd name="T9" fmla="*/ 146 h 146"/>
                  <a:gd name="T10" fmla="*/ 57 w 67"/>
                  <a:gd name="T11" fmla="*/ 45 h 146"/>
                  <a:gd name="T12" fmla="*/ 62 w 67"/>
                  <a:gd name="T13" fmla="*/ 33 h 146"/>
                  <a:gd name="T14" fmla="*/ 41 w 67"/>
                  <a:gd name="T15" fmla="*/ 0 h 146"/>
                  <a:gd name="T16" fmla="*/ 11 w 67"/>
                  <a:gd name="T1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46">
                    <a:moveTo>
                      <a:pt x="11" y="0"/>
                    </a:moveTo>
                    <a:cubicBezTo>
                      <a:pt x="11" y="0"/>
                      <a:pt x="10" y="17"/>
                      <a:pt x="6" y="2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43" y="146"/>
                      <a:pt x="43" y="146"/>
                      <a:pt x="43" y="1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36"/>
                      <a:pt x="62" y="33"/>
                    </a:cubicBezTo>
                    <a:cubicBezTo>
                      <a:pt x="67" y="31"/>
                      <a:pt x="41" y="0"/>
                      <a:pt x="4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" name="Freeform 47"/>
              <p:cNvSpPr/>
              <p:nvPr/>
            </p:nvSpPr>
            <p:spPr bwMode="auto">
              <a:xfrm>
                <a:off x="6653719" y="4577780"/>
                <a:ext cx="237956" cy="666946"/>
              </a:xfrm>
              <a:custGeom>
                <a:avLst/>
                <a:gdLst>
                  <a:gd name="T0" fmla="*/ 6 w 53"/>
                  <a:gd name="T1" fmla="*/ 0 h 149"/>
                  <a:gd name="T2" fmla="*/ 2 w 53"/>
                  <a:gd name="T3" fmla="*/ 27 h 149"/>
                  <a:gd name="T4" fmla="*/ 0 w 53"/>
                  <a:gd name="T5" fmla="*/ 143 h 149"/>
                  <a:gd name="T6" fmla="*/ 25 w 53"/>
                  <a:gd name="T7" fmla="*/ 149 h 149"/>
                  <a:gd name="T8" fmla="*/ 53 w 53"/>
                  <a:gd name="T9" fmla="*/ 11 h 149"/>
                  <a:gd name="T10" fmla="*/ 9 w 53"/>
                  <a:gd name="T11" fmla="*/ 3 h 149"/>
                  <a:gd name="T12" fmla="*/ 6 w 53"/>
                  <a:gd name="T1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49">
                    <a:moveTo>
                      <a:pt x="6" y="0"/>
                    </a:moveTo>
                    <a:cubicBezTo>
                      <a:pt x="2" y="27"/>
                      <a:pt x="2" y="27"/>
                      <a:pt x="2" y="27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25" y="149"/>
                      <a:pt x="25" y="149"/>
                      <a:pt x="25" y="149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39" y="20"/>
                      <a:pt x="20" y="17"/>
                      <a:pt x="9" y="3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" name="Freeform 48"/>
              <p:cNvSpPr/>
              <p:nvPr/>
            </p:nvSpPr>
            <p:spPr bwMode="auto">
              <a:xfrm>
                <a:off x="6551499" y="4371663"/>
                <a:ext cx="134059" cy="819439"/>
              </a:xfrm>
              <a:custGeom>
                <a:avLst/>
                <a:gdLst>
                  <a:gd name="T0" fmla="*/ 37 w 80"/>
                  <a:gd name="T1" fmla="*/ 32 h 489"/>
                  <a:gd name="T2" fmla="*/ 0 w 80"/>
                  <a:gd name="T3" fmla="*/ 147 h 489"/>
                  <a:gd name="T4" fmla="*/ 42 w 80"/>
                  <a:gd name="T5" fmla="*/ 182 h 489"/>
                  <a:gd name="T6" fmla="*/ 0 w 80"/>
                  <a:gd name="T7" fmla="*/ 203 h 489"/>
                  <a:gd name="T8" fmla="*/ 21 w 80"/>
                  <a:gd name="T9" fmla="*/ 487 h 489"/>
                  <a:gd name="T10" fmla="*/ 80 w 80"/>
                  <a:gd name="T11" fmla="*/ 489 h 489"/>
                  <a:gd name="T12" fmla="*/ 80 w 80"/>
                  <a:gd name="T13" fmla="*/ 0 h 489"/>
                  <a:gd name="T14" fmla="*/ 37 w 80"/>
                  <a:gd name="T15" fmla="*/ 32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489">
                    <a:moveTo>
                      <a:pt x="37" y="32"/>
                    </a:moveTo>
                    <a:lnTo>
                      <a:pt x="0" y="147"/>
                    </a:lnTo>
                    <a:lnTo>
                      <a:pt x="42" y="182"/>
                    </a:lnTo>
                    <a:lnTo>
                      <a:pt x="0" y="203"/>
                    </a:lnTo>
                    <a:lnTo>
                      <a:pt x="21" y="487"/>
                    </a:lnTo>
                    <a:lnTo>
                      <a:pt x="80" y="489"/>
                    </a:lnTo>
                    <a:lnTo>
                      <a:pt x="80" y="0"/>
                    </a:lnTo>
                    <a:lnTo>
                      <a:pt x="37" y="32"/>
                    </a:lnTo>
                    <a:close/>
                  </a:path>
                </a:pathLst>
              </a:custGeom>
              <a:solidFill>
                <a:srgbClr val="4A2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" name="Freeform 49"/>
              <p:cNvSpPr/>
              <p:nvPr/>
            </p:nvSpPr>
            <p:spPr bwMode="auto">
              <a:xfrm>
                <a:off x="6685558" y="4443720"/>
                <a:ext cx="361961" cy="801005"/>
              </a:xfrm>
              <a:custGeom>
                <a:avLst/>
                <a:gdLst>
                  <a:gd name="T0" fmla="*/ 179 w 216"/>
                  <a:gd name="T1" fmla="*/ 19 h 478"/>
                  <a:gd name="T2" fmla="*/ 216 w 216"/>
                  <a:gd name="T3" fmla="*/ 115 h 478"/>
                  <a:gd name="T4" fmla="*/ 160 w 216"/>
                  <a:gd name="T5" fmla="*/ 134 h 478"/>
                  <a:gd name="T6" fmla="*/ 205 w 216"/>
                  <a:gd name="T7" fmla="*/ 179 h 478"/>
                  <a:gd name="T8" fmla="*/ 61 w 216"/>
                  <a:gd name="T9" fmla="*/ 478 h 478"/>
                  <a:gd name="T10" fmla="*/ 0 w 216"/>
                  <a:gd name="T11" fmla="*/ 473 h 478"/>
                  <a:gd name="T12" fmla="*/ 160 w 216"/>
                  <a:gd name="T13" fmla="*/ 0 h 478"/>
                  <a:gd name="T14" fmla="*/ 179 w 216"/>
                  <a:gd name="T15" fmla="*/ 1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6" h="478">
                    <a:moveTo>
                      <a:pt x="179" y="19"/>
                    </a:moveTo>
                    <a:lnTo>
                      <a:pt x="216" y="115"/>
                    </a:lnTo>
                    <a:lnTo>
                      <a:pt x="160" y="134"/>
                    </a:lnTo>
                    <a:lnTo>
                      <a:pt x="205" y="179"/>
                    </a:lnTo>
                    <a:lnTo>
                      <a:pt x="61" y="478"/>
                    </a:lnTo>
                    <a:lnTo>
                      <a:pt x="0" y="473"/>
                    </a:lnTo>
                    <a:lnTo>
                      <a:pt x="160" y="0"/>
                    </a:lnTo>
                    <a:lnTo>
                      <a:pt x="179" y="19"/>
                    </a:lnTo>
                    <a:close/>
                  </a:path>
                </a:pathLst>
              </a:custGeom>
              <a:solidFill>
                <a:srgbClr val="4A2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9" name="Freeform 50"/>
              <p:cNvSpPr/>
              <p:nvPr/>
            </p:nvSpPr>
            <p:spPr bwMode="auto">
              <a:xfrm>
                <a:off x="6685558" y="4443720"/>
                <a:ext cx="361961" cy="801005"/>
              </a:xfrm>
              <a:custGeom>
                <a:avLst/>
                <a:gdLst>
                  <a:gd name="T0" fmla="*/ 179 w 216"/>
                  <a:gd name="T1" fmla="*/ 19 h 478"/>
                  <a:gd name="T2" fmla="*/ 216 w 216"/>
                  <a:gd name="T3" fmla="*/ 115 h 478"/>
                  <a:gd name="T4" fmla="*/ 160 w 216"/>
                  <a:gd name="T5" fmla="*/ 134 h 478"/>
                  <a:gd name="T6" fmla="*/ 205 w 216"/>
                  <a:gd name="T7" fmla="*/ 179 h 478"/>
                  <a:gd name="T8" fmla="*/ 61 w 216"/>
                  <a:gd name="T9" fmla="*/ 478 h 478"/>
                  <a:gd name="T10" fmla="*/ 0 w 216"/>
                  <a:gd name="T11" fmla="*/ 473 h 478"/>
                  <a:gd name="T12" fmla="*/ 160 w 216"/>
                  <a:gd name="T13" fmla="*/ 0 h 478"/>
                  <a:gd name="T14" fmla="*/ 179 w 216"/>
                  <a:gd name="T15" fmla="*/ 1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6" h="478">
                    <a:moveTo>
                      <a:pt x="179" y="19"/>
                    </a:moveTo>
                    <a:lnTo>
                      <a:pt x="216" y="115"/>
                    </a:lnTo>
                    <a:lnTo>
                      <a:pt x="160" y="134"/>
                    </a:lnTo>
                    <a:lnTo>
                      <a:pt x="205" y="179"/>
                    </a:lnTo>
                    <a:lnTo>
                      <a:pt x="61" y="478"/>
                    </a:lnTo>
                    <a:lnTo>
                      <a:pt x="0" y="473"/>
                    </a:lnTo>
                    <a:lnTo>
                      <a:pt x="160" y="0"/>
                    </a:lnTo>
                    <a:lnTo>
                      <a:pt x="179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0" name="Freeform 51"/>
              <p:cNvSpPr/>
              <p:nvPr/>
            </p:nvSpPr>
            <p:spPr bwMode="auto">
              <a:xfrm>
                <a:off x="6608474" y="3897428"/>
                <a:ext cx="434018" cy="353582"/>
              </a:xfrm>
              <a:custGeom>
                <a:avLst/>
                <a:gdLst>
                  <a:gd name="T0" fmla="*/ 96 w 97"/>
                  <a:gd name="T1" fmla="*/ 35 h 79"/>
                  <a:gd name="T2" fmla="*/ 90 w 97"/>
                  <a:gd name="T3" fmla="*/ 20 h 79"/>
                  <a:gd name="T4" fmla="*/ 82 w 97"/>
                  <a:gd name="T5" fmla="*/ 15 h 79"/>
                  <a:gd name="T6" fmla="*/ 64 w 97"/>
                  <a:gd name="T7" fmla="*/ 4 h 79"/>
                  <a:gd name="T8" fmla="*/ 53 w 97"/>
                  <a:gd name="T9" fmla="*/ 1 h 79"/>
                  <a:gd name="T10" fmla="*/ 48 w 97"/>
                  <a:gd name="T11" fmla="*/ 3 h 79"/>
                  <a:gd name="T12" fmla="*/ 40 w 97"/>
                  <a:gd name="T13" fmla="*/ 2 h 79"/>
                  <a:gd name="T14" fmla="*/ 24 w 97"/>
                  <a:gd name="T15" fmla="*/ 8 h 79"/>
                  <a:gd name="T16" fmla="*/ 11 w 97"/>
                  <a:gd name="T17" fmla="*/ 17 h 79"/>
                  <a:gd name="T18" fmla="*/ 2 w 97"/>
                  <a:gd name="T19" fmla="*/ 41 h 79"/>
                  <a:gd name="T20" fmla="*/ 0 w 97"/>
                  <a:gd name="T21" fmla="*/ 72 h 79"/>
                  <a:gd name="T22" fmla="*/ 47 w 97"/>
                  <a:gd name="T23" fmla="*/ 68 h 79"/>
                  <a:gd name="T24" fmla="*/ 90 w 97"/>
                  <a:gd name="T25" fmla="*/ 47 h 79"/>
                  <a:gd name="T26" fmla="*/ 96 w 97"/>
                  <a:gd name="T27" fmla="*/ 41 h 79"/>
                  <a:gd name="T28" fmla="*/ 96 w 97"/>
                  <a:gd name="T29" fmla="*/ 3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7" h="79">
                    <a:moveTo>
                      <a:pt x="96" y="35"/>
                    </a:moveTo>
                    <a:cubicBezTo>
                      <a:pt x="95" y="30"/>
                      <a:pt x="94" y="24"/>
                      <a:pt x="90" y="20"/>
                    </a:cubicBezTo>
                    <a:cubicBezTo>
                      <a:pt x="88" y="18"/>
                      <a:pt x="85" y="16"/>
                      <a:pt x="82" y="15"/>
                    </a:cubicBezTo>
                    <a:cubicBezTo>
                      <a:pt x="76" y="11"/>
                      <a:pt x="70" y="7"/>
                      <a:pt x="64" y="4"/>
                    </a:cubicBezTo>
                    <a:cubicBezTo>
                      <a:pt x="61" y="2"/>
                      <a:pt x="57" y="0"/>
                      <a:pt x="53" y="1"/>
                    </a:cubicBezTo>
                    <a:cubicBezTo>
                      <a:pt x="52" y="2"/>
                      <a:pt x="50" y="3"/>
                      <a:pt x="48" y="3"/>
                    </a:cubicBezTo>
                    <a:cubicBezTo>
                      <a:pt x="46" y="4"/>
                      <a:pt x="43" y="3"/>
                      <a:pt x="40" y="2"/>
                    </a:cubicBezTo>
                    <a:cubicBezTo>
                      <a:pt x="35" y="1"/>
                      <a:pt x="29" y="4"/>
                      <a:pt x="24" y="8"/>
                    </a:cubicBezTo>
                    <a:cubicBezTo>
                      <a:pt x="20" y="10"/>
                      <a:pt x="15" y="13"/>
                      <a:pt x="11" y="17"/>
                    </a:cubicBezTo>
                    <a:cubicBezTo>
                      <a:pt x="5" y="24"/>
                      <a:pt x="3" y="32"/>
                      <a:pt x="2" y="41"/>
                    </a:cubicBezTo>
                    <a:cubicBezTo>
                      <a:pt x="1" y="49"/>
                      <a:pt x="0" y="72"/>
                      <a:pt x="0" y="72"/>
                    </a:cubicBezTo>
                    <a:cubicBezTo>
                      <a:pt x="14" y="79"/>
                      <a:pt x="32" y="72"/>
                      <a:pt x="47" y="68"/>
                    </a:cubicBezTo>
                    <a:cubicBezTo>
                      <a:pt x="63" y="64"/>
                      <a:pt x="76" y="56"/>
                      <a:pt x="90" y="47"/>
                    </a:cubicBezTo>
                    <a:cubicBezTo>
                      <a:pt x="92" y="46"/>
                      <a:pt x="95" y="44"/>
                      <a:pt x="96" y="41"/>
                    </a:cubicBezTo>
                    <a:cubicBezTo>
                      <a:pt x="97" y="39"/>
                      <a:pt x="96" y="37"/>
                      <a:pt x="96" y="35"/>
                    </a:cubicBezTo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1" name="Freeform 53"/>
              <p:cNvSpPr/>
              <p:nvPr/>
            </p:nvSpPr>
            <p:spPr bwMode="auto">
              <a:xfrm>
                <a:off x="6712370" y="4328094"/>
                <a:ext cx="232928" cy="147465"/>
              </a:xfrm>
              <a:custGeom>
                <a:avLst/>
                <a:gdLst>
                  <a:gd name="T0" fmla="*/ 30 w 52"/>
                  <a:gd name="T1" fmla="*/ 0 h 33"/>
                  <a:gd name="T2" fmla="*/ 0 w 52"/>
                  <a:gd name="T3" fmla="*/ 0 h 33"/>
                  <a:gd name="T4" fmla="*/ 0 w 52"/>
                  <a:gd name="T5" fmla="*/ 0 h 33"/>
                  <a:gd name="T6" fmla="*/ 0 w 52"/>
                  <a:gd name="T7" fmla="*/ 0 h 33"/>
                  <a:gd name="T8" fmla="*/ 0 w 52"/>
                  <a:gd name="T9" fmla="*/ 3 h 33"/>
                  <a:gd name="T10" fmla="*/ 1 w 52"/>
                  <a:gd name="T11" fmla="*/ 3 h 33"/>
                  <a:gd name="T12" fmla="*/ 4 w 52"/>
                  <a:gd name="T13" fmla="*/ 13 h 33"/>
                  <a:gd name="T14" fmla="*/ 19 w 52"/>
                  <a:gd name="T15" fmla="*/ 27 h 33"/>
                  <a:gd name="T16" fmla="*/ 36 w 52"/>
                  <a:gd name="T17" fmla="*/ 31 h 33"/>
                  <a:gd name="T18" fmla="*/ 51 w 52"/>
                  <a:gd name="T19" fmla="*/ 33 h 33"/>
                  <a:gd name="T20" fmla="*/ 51 w 52"/>
                  <a:gd name="T21" fmla="*/ 33 h 33"/>
                  <a:gd name="T22" fmla="*/ 51 w 52"/>
                  <a:gd name="T23" fmla="*/ 33 h 33"/>
                  <a:gd name="T24" fmla="*/ 51 w 52"/>
                  <a:gd name="T25" fmla="*/ 33 h 33"/>
                  <a:gd name="T26" fmla="*/ 51 w 52"/>
                  <a:gd name="T27" fmla="*/ 33 h 33"/>
                  <a:gd name="T28" fmla="*/ 51 w 52"/>
                  <a:gd name="T29" fmla="*/ 33 h 33"/>
                  <a:gd name="T30" fmla="*/ 52 w 52"/>
                  <a:gd name="T31" fmla="*/ 32 h 33"/>
                  <a:gd name="T32" fmla="*/ 52 w 52"/>
                  <a:gd name="T33" fmla="*/ 32 h 33"/>
                  <a:gd name="T34" fmla="*/ 30 w 52"/>
                  <a:gd name="T3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" h="33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7" y="20"/>
                      <a:pt x="12" y="25"/>
                      <a:pt x="19" y="27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9" y="32"/>
                      <a:pt x="48" y="33"/>
                      <a:pt x="51" y="33"/>
                    </a:cubicBezTo>
                    <a:cubicBezTo>
                      <a:pt x="50" y="33"/>
                      <a:pt x="50" y="33"/>
                      <a:pt x="51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3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1" y="25"/>
                      <a:pt x="30" y="0"/>
                      <a:pt x="30" y="0"/>
                    </a:cubicBezTo>
                  </a:path>
                </a:pathLst>
              </a:custGeom>
              <a:solidFill>
                <a:srgbClr val="BAB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2" name="Freeform 54"/>
              <p:cNvSpPr/>
              <p:nvPr/>
            </p:nvSpPr>
            <p:spPr bwMode="auto">
              <a:xfrm>
                <a:off x="6653719" y="3977864"/>
                <a:ext cx="428990" cy="511102"/>
              </a:xfrm>
              <a:custGeom>
                <a:avLst/>
                <a:gdLst>
                  <a:gd name="T0" fmla="*/ 87 w 96"/>
                  <a:gd name="T1" fmla="*/ 14 h 114"/>
                  <a:gd name="T2" fmla="*/ 91 w 96"/>
                  <a:gd name="T3" fmla="*/ 36 h 114"/>
                  <a:gd name="T4" fmla="*/ 91 w 96"/>
                  <a:gd name="T5" fmla="*/ 40 h 114"/>
                  <a:gd name="T6" fmla="*/ 91 w 96"/>
                  <a:gd name="T7" fmla="*/ 45 h 114"/>
                  <a:gd name="T8" fmla="*/ 95 w 96"/>
                  <a:gd name="T9" fmla="*/ 61 h 114"/>
                  <a:gd name="T10" fmla="*/ 92 w 96"/>
                  <a:gd name="T11" fmla="*/ 80 h 114"/>
                  <a:gd name="T12" fmla="*/ 79 w 96"/>
                  <a:gd name="T13" fmla="*/ 108 h 114"/>
                  <a:gd name="T14" fmla="*/ 59 w 96"/>
                  <a:gd name="T15" fmla="*/ 109 h 114"/>
                  <a:gd name="T16" fmla="*/ 38 w 96"/>
                  <a:gd name="T17" fmla="*/ 102 h 114"/>
                  <a:gd name="T18" fmla="*/ 24 w 96"/>
                  <a:gd name="T19" fmla="*/ 88 h 114"/>
                  <a:gd name="T20" fmla="*/ 20 w 96"/>
                  <a:gd name="T21" fmla="*/ 78 h 114"/>
                  <a:gd name="T22" fmla="*/ 13 w 96"/>
                  <a:gd name="T23" fmla="*/ 78 h 114"/>
                  <a:gd name="T24" fmla="*/ 8 w 96"/>
                  <a:gd name="T25" fmla="*/ 76 h 114"/>
                  <a:gd name="T26" fmla="*/ 5 w 96"/>
                  <a:gd name="T27" fmla="*/ 73 h 114"/>
                  <a:gd name="T28" fmla="*/ 0 w 96"/>
                  <a:gd name="T29" fmla="*/ 58 h 114"/>
                  <a:gd name="T30" fmla="*/ 0 w 96"/>
                  <a:gd name="T31" fmla="*/ 54 h 114"/>
                  <a:gd name="T32" fmla="*/ 10 w 96"/>
                  <a:gd name="T33" fmla="*/ 49 h 114"/>
                  <a:gd name="T34" fmla="*/ 17 w 96"/>
                  <a:gd name="T35" fmla="*/ 56 h 114"/>
                  <a:gd name="T36" fmla="*/ 19 w 96"/>
                  <a:gd name="T37" fmla="*/ 56 h 114"/>
                  <a:gd name="T38" fmla="*/ 19 w 96"/>
                  <a:gd name="T39" fmla="*/ 41 h 114"/>
                  <a:gd name="T40" fmla="*/ 55 w 96"/>
                  <a:gd name="T41" fmla="*/ 9 h 114"/>
                  <a:gd name="T42" fmla="*/ 59 w 96"/>
                  <a:gd name="T43" fmla="*/ 5 h 114"/>
                  <a:gd name="T44" fmla="*/ 59 w 96"/>
                  <a:gd name="T45" fmla="*/ 4 h 114"/>
                  <a:gd name="T46" fmla="*/ 87 w 96"/>
                  <a:gd name="T47" fmla="*/ 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6" h="114">
                    <a:moveTo>
                      <a:pt x="87" y="14"/>
                    </a:moveTo>
                    <a:cubicBezTo>
                      <a:pt x="87" y="14"/>
                      <a:pt x="89" y="31"/>
                      <a:pt x="91" y="36"/>
                    </a:cubicBezTo>
                    <a:cubicBezTo>
                      <a:pt x="91" y="37"/>
                      <a:pt x="91" y="38"/>
                      <a:pt x="91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4" y="55"/>
                      <a:pt x="95" y="61"/>
                    </a:cubicBezTo>
                    <a:cubicBezTo>
                      <a:pt x="95" y="61"/>
                      <a:pt x="96" y="70"/>
                      <a:pt x="92" y="80"/>
                    </a:cubicBezTo>
                    <a:cubicBezTo>
                      <a:pt x="92" y="80"/>
                      <a:pt x="84" y="104"/>
                      <a:pt x="79" y="108"/>
                    </a:cubicBezTo>
                    <a:cubicBezTo>
                      <a:pt x="79" y="108"/>
                      <a:pt x="72" y="114"/>
                      <a:pt x="59" y="109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31" y="100"/>
                      <a:pt x="26" y="95"/>
                      <a:pt x="24" y="8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1" y="78"/>
                      <a:pt x="10" y="78"/>
                      <a:pt x="8" y="76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2" y="69"/>
                      <a:pt x="0" y="63"/>
                      <a:pt x="0" y="58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2" y="44"/>
                      <a:pt x="10" y="4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41"/>
                      <a:pt x="34" y="12"/>
                      <a:pt x="55" y="9"/>
                    </a:cubicBezTo>
                    <a:cubicBezTo>
                      <a:pt x="57" y="9"/>
                      <a:pt x="59" y="7"/>
                      <a:pt x="59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76" y="0"/>
                      <a:pt x="87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3" name="Freeform 55"/>
              <p:cNvSpPr/>
              <p:nvPr/>
            </p:nvSpPr>
            <p:spPr bwMode="auto">
              <a:xfrm>
                <a:off x="6988868" y="4192359"/>
                <a:ext cx="45245" cy="98869"/>
              </a:xfrm>
              <a:custGeom>
                <a:avLst/>
                <a:gdLst>
                  <a:gd name="T0" fmla="*/ 8 w 10"/>
                  <a:gd name="T1" fmla="*/ 15 h 22"/>
                  <a:gd name="T2" fmla="*/ 1 w 10"/>
                  <a:gd name="T3" fmla="*/ 0 h 22"/>
                  <a:gd name="T4" fmla="*/ 5 w 10"/>
                  <a:gd name="T5" fmla="*/ 15 h 22"/>
                  <a:gd name="T6" fmla="*/ 0 w 10"/>
                  <a:gd name="T7" fmla="*/ 22 h 22"/>
                  <a:gd name="T8" fmla="*/ 3 w 10"/>
                  <a:gd name="T9" fmla="*/ 22 h 22"/>
                  <a:gd name="T10" fmla="*/ 8 w 10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2">
                    <a:moveTo>
                      <a:pt x="8" y="15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8"/>
                      <a:pt x="4" y="22"/>
                      <a:pt x="0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7" y="22"/>
                      <a:pt x="10" y="18"/>
                      <a:pt x="8" y="15"/>
                    </a:cubicBezTo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4" name="Freeform 56"/>
              <p:cNvSpPr/>
              <p:nvPr/>
            </p:nvSpPr>
            <p:spPr bwMode="auto">
              <a:xfrm>
                <a:off x="6725776" y="4103544"/>
                <a:ext cx="80436" cy="241307"/>
              </a:xfrm>
              <a:custGeom>
                <a:avLst/>
                <a:gdLst>
                  <a:gd name="T0" fmla="*/ 17 w 18"/>
                  <a:gd name="T1" fmla="*/ 50 h 54"/>
                  <a:gd name="T2" fmla="*/ 6 w 18"/>
                  <a:gd name="T3" fmla="*/ 3 h 54"/>
                  <a:gd name="T4" fmla="*/ 3 w 18"/>
                  <a:gd name="T5" fmla="*/ 2 h 54"/>
                  <a:gd name="T6" fmla="*/ 1 w 18"/>
                  <a:gd name="T7" fmla="*/ 21 h 54"/>
                  <a:gd name="T8" fmla="*/ 0 w 18"/>
                  <a:gd name="T9" fmla="*/ 22 h 54"/>
                  <a:gd name="T10" fmla="*/ 14 w 18"/>
                  <a:gd name="T11" fmla="*/ 53 h 54"/>
                  <a:gd name="T12" fmla="*/ 17 w 18"/>
                  <a:gd name="T1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4">
                    <a:moveTo>
                      <a:pt x="17" y="50"/>
                    </a:moveTo>
                    <a:cubicBezTo>
                      <a:pt x="10" y="36"/>
                      <a:pt x="0" y="20"/>
                      <a:pt x="6" y="3"/>
                    </a:cubicBezTo>
                    <a:cubicBezTo>
                      <a:pt x="7" y="1"/>
                      <a:pt x="3" y="0"/>
                      <a:pt x="3" y="2"/>
                    </a:cubicBezTo>
                    <a:cubicBezTo>
                      <a:pt x="0" y="8"/>
                      <a:pt x="0" y="15"/>
                      <a:pt x="1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0" y="34"/>
                      <a:pt x="4" y="45"/>
                      <a:pt x="14" y="53"/>
                    </a:cubicBezTo>
                    <a:cubicBezTo>
                      <a:pt x="16" y="54"/>
                      <a:pt x="18" y="52"/>
                      <a:pt x="17" y="50"/>
                    </a:cubicBezTo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5" name="Freeform 57"/>
              <p:cNvSpPr/>
              <p:nvPr/>
            </p:nvSpPr>
            <p:spPr bwMode="auto">
              <a:xfrm>
                <a:off x="6082290" y="4425287"/>
                <a:ext cx="648513" cy="926686"/>
              </a:xfrm>
              <a:custGeom>
                <a:avLst/>
                <a:gdLst>
                  <a:gd name="T0" fmla="*/ 111 w 145"/>
                  <a:gd name="T1" fmla="*/ 10 h 207"/>
                  <a:gd name="T2" fmla="*/ 119 w 145"/>
                  <a:gd name="T3" fmla="*/ 0 h 207"/>
                  <a:gd name="T4" fmla="*/ 82 w 145"/>
                  <a:gd name="T5" fmla="*/ 4 h 207"/>
                  <a:gd name="T6" fmla="*/ 50 w 145"/>
                  <a:gd name="T7" fmla="*/ 30 h 207"/>
                  <a:gd name="T8" fmla="*/ 4 w 145"/>
                  <a:gd name="T9" fmla="*/ 184 h 207"/>
                  <a:gd name="T10" fmla="*/ 21 w 145"/>
                  <a:gd name="T11" fmla="*/ 207 h 207"/>
                  <a:gd name="T12" fmla="*/ 145 w 145"/>
                  <a:gd name="T13" fmla="*/ 207 h 207"/>
                  <a:gd name="T14" fmla="*/ 145 w 145"/>
                  <a:gd name="T15" fmla="*/ 171 h 207"/>
                  <a:gd name="T16" fmla="*/ 60 w 145"/>
                  <a:gd name="T17" fmla="*/ 170 h 207"/>
                  <a:gd name="T18" fmla="*/ 75 w 145"/>
                  <a:gd name="T19" fmla="*/ 105 h 207"/>
                  <a:gd name="T20" fmla="*/ 90 w 145"/>
                  <a:gd name="T21" fmla="*/ 28 h 207"/>
                  <a:gd name="T22" fmla="*/ 111 w 145"/>
                  <a:gd name="T23" fmla="*/ 1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207">
                    <a:moveTo>
                      <a:pt x="111" y="1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67" y="5"/>
                      <a:pt x="54" y="16"/>
                      <a:pt x="50" y="30"/>
                    </a:cubicBezTo>
                    <a:cubicBezTo>
                      <a:pt x="4" y="184"/>
                      <a:pt x="4" y="184"/>
                      <a:pt x="4" y="184"/>
                    </a:cubicBezTo>
                    <a:cubicBezTo>
                      <a:pt x="0" y="195"/>
                      <a:pt x="9" y="207"/>
                      <a:pt x="21" y="207"/>
                    </a:cubicBezTo>
                    <a:cubicBezTo>
                      <a:pt x="145" y="207"/>
                      <a:pt x="145" y="207"/>
                      <a:pt x="145" y="207"/>
                    </a:cubicBezTo>
                    <a:cubicBezTo>
                      <a:pt x="145" y="171"/>
                      <a:pt x="145" y="171"/>
                      <a:pt x="145" y="171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111" y="10"/>
                      <a:pt x="111" y="10"/>
                      <a:pt x="111" y="10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6" name="Freeform 58"/>
              <p:cNvSpPr/>
              <p:nvPr/>
            </p:nvSpPr>
            <p:spPr bwMode="auto">
              <a:xfrm>
                <a:off x="6730803" y="4909577"/>
                <a:ext cx="348555" cy="412233"/>
              </a:xfrm>
              <a:custGeom>
                <a:avLst/>
                <a:gdLst>
                  <a:gd name="T0" fmla="*/ 0 w 78"/>
                  <a:gd name="T1" fmla="*/ 67 h 92"/>
                  <a:gd name="T2" fmla="*/ 10 w 78"/>
                  <a:gd name="T3" fmla="*/ 67 h 92"/>
                  <a:gd name="T4" fmla="*/ 26 w 78"/>
                  <a:gd name="T5" fmla="*/ 58 h 92"/>
                  <a:gd name="T6" fmla="*/ 55 w 78"/>
                  <a:gd name="T7" fmla="*/ 10 h 92"/>
                  <a:gd name="T8" fmla="*/ 78 w 78"/>
                  <a:gd name="T9" fmla="*/ 0 h 92"/>
                  <a:gd name="T10" fmla="*/ 75 w 78"/>
                  <a:gd name="T11" fmla="*/ 7 h 92"/>
                  <a:gd name="T12" fmla="*/ 60 w 78"/>
                  <a:gd name="T13" fmla="*/ 13 h 92"/>
                  <a:gd name="T14" fmla="*/ 56 w 78"/>
                  <a:gd name="T15" fmla="*/ 20 h 92"/>
                  <a:gd name="T16" fmla="*/ 63 w 78"/>
                  <a:gd name="T17" fmla="*/ 16 h 92"/>
                  <a:gd name="T18" fmla="*/ 72 w 78"/>
                  <a:gd name="T19" fmla="*/ 16 h 92"/>
                  <a:gd name="T20" fmla="*/ 51 w 78"/>
                  <a:gd name="T21" fmla="*/ 76 h 92"/>
                  <a:gd name="T22" fmla="*/ 46 w 78"/>
                  <a:gd name="T23" fmla="*/ 80 h 92"/>
                  <a:gd name="T24" fmla="*/ 29 w 78"/>
                  <a:gd name="T25" fmla="*/ 88 h 92"/>
                  <a:gd name="T26" fmla="*/ 0 w 78"/>
                  <a:gd name="T27" fmla="*/ 92 h 92"/>
                  <a:gd name="T28" fmla="*/ 0 w 78"/>
                  <a:gd name="T29" fmla="*/ 6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92">
                    <a:moveTo>
                      <a:pt x="0" y="67"/>
                    </a:moveTo>
                    <a:cubicBezTo>
                      <a:pt x="10" y="67"/>
                      <a:pt x="10" y="67"/>
                      <a:pt x="10" y="67"/>
                    </a:cubicBezTo>
                    <a:cubicBezTo>
                      <a:pt x="16" y="67"/>
                      <a:pt x="22" y="64"/>
                      <a:pt x="26" y="58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1" y="84"/>
                      <a:pt x="36" y="87"/>
                      <a:pt x="29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67"/>
                      <a:pt x="0" y="67"/>
                      <a:pt x="0" y="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7" name="Freeform 59"/>
              <p:cNvSpPr>
                <a:spLocks noEditPoints="1"/>
              </p:cNvSpPr>
              <p:nvPr/>
            </p:nvSpPr>
            <p:spPr bwMode="auto">
              <a:xfrm>
                <a:off x="7047519" y="4909577"/>
                <a:ext cx="31839" cy="35191"/>
              </a:xfrm>
              <a:custGeom>
                <a:avLst/>
                <a:gdLst>
                  <a:gd name="T0" fmla="*/ 19 w 19"/>
                  <a:gd name="T1" fmla="*/ 0 h 21"/>
                  <a:gd name="T2" fmla="*/ 11 w 19"/>
                  <a:gd name="T3" fmla="*/ 19 h 21"/>
                  <a:gd name="T4" fmla="*/ 3 w 19"/>
                  <a:gd name="T5" fmla="*/ 21 h 21"/>
                  <a:gd name="T6" fmla="*/ 11 w 19"/>
                  <a:gd name="T7" fmla="*/ 19 h 21"/>
                  <a:gd name="T8" fmla="*/ 19 w 19"/>
                  <a:gd name="T9" fmla="*/ 0 h 21"/>
                  <a:gd name="T10" fmla="*/ 19 w 19"/>
                  <a:gd name="T11" fmla="*/ 0 h 21"/>
                  <a:gd name="T12" fmla="*/ 0 w 19"/>
                  <a:gd name="T13" fmla="*/ 8 h 21"/>
                  <a:gd name="T14" fmla="*/ 0 w 19"/>
                  <a:gd name="T15" fmla="*/ 8 h 21"/>
                  <a:gd name="T16" fmla="*/ 19 w 19"/>
                  <a:gd name="T17" fmla="*/ 0 h 21"/>
                  <a:gd name="T18" fmla="*/ 19 w 19"/>
                  <a:gd name="T19" fmla="*/ 0 h 21"/>
                  <a:gd name="T20" fmla="*/ 19 w 19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1" y="19"/>
                    </a:lnTo>
                    <a:lnTo>
                      <a:pt x="3" y="21"/>
                    </a:lnTo>
                    <a:lnTo>
                      <a:pt x="11" y="19"/>
                    </a:lnTo>
                    <a:lnTo>
                      <a:pt x="19" y="0"/>
                    </a:lnTo>
                    <a:close/>
                    <a:moveTo>
                      <a:pt x="19" y="0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19" y="0"/>
                    </a:lnTo>
                    <a:close/>
                    <a:moveTo>
                      <a:pt x="19" y="0"/>
                    </a:move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C3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8" name="Freeform 60"/>
              <p:cNvSpPr>
                <a:spLocks noEditPoints="1"/>
              </p:cNvSpPr>
              <p:nvPr/>
            </p:nvSpPr>
            <p:spPr bwMode="auto">
              <a:xfrm>
                <a:off x="7047519" y="4909577"/>
                <a:ext cx="31839" cy="35191"/>
              </a:xfrm>
              <a:custGeom>
                <a:avLst/>
                <a:gdLst>
                  <a:gd name="T0" fmla="*/ 19 w 19"/>
                  <a:gd name="T1" fmla="*/ 0 h 21"/>
                  <a:gd name="T2" fmla="*/ 11 w 19"/>
                  <a:gd name="T3" fmla="*/ 19 h 21"/>
                  <a:gd name="T4" fmla="*/ 3 w 19"/>
                  <a:gd name="T5" fmla="*/ 21 h 21"/>
                  <a:gd name="T6" fmla="*/ 11 w 19"/>
                  <a:gd name="T7" fmla="*/ 19 h 21"/>
                  <a:gd name="T8" fmla="*/ 19 w 19"/>
                  <a:gd name="T9" fmla="*/ 0 h 21"/>
                  <a:gd name="T10" fmla="*/ 19 w 19"/>
                  <a:gd name="T11" fmla="*/ 0 h 21"/>
                  <a:gd name="T12" fmla="*/ 0 w 19"/>
                  <a:gd name="T13" fmla="*/ 8 h 21"/>
                  <a:gd name="T14" fmla="*/ 0 w 19"/>
                  <a:gd name="T15" fmla="*/ 8 h 21"/>
                  <a:gd name="T16" fmla="*/ 19 w 19"/>
                  <a:gd name="T17" fmla="*/ 0 h 21"/>
                  <a:gd name="T18" fmla="*/ 19 w 19"/>
                  <a:gd name="T19" fmla="*/ 0 h 21"/>
                  <a:gd name="T20" fmla="*/ 19 w 19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1" y="19"/>
                    </a:lnTo>
                    <a:lnTo>
                      <a:pt x="3" y="21"/>
                    </a:lnTo>
                    <a:lnTo>
                      <a:pt x="11" y="19"/>
                    </a:lnTo>
                    <a:lnTo>
                      <a:pt x="19" y="0"/>
                    </a:lnTo>
                    <a:moveTo>
                      <a:pt x="19" y="0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19" y="0"/>
                    </a:lnTo>
                    <a:moveTo>
                      <a:pt x="19" y="0"/>
                    </a:move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9" name="Freeform 61"/>
              <p:cNvSpPr/>
              <p:nvPr/>
            </p:nvSpPr>
            <p:spPr bwMode="auto">
              <a:xfrm>
                <a:off x="7034113" y="4909577"/>
                <a:ext cx="45245" cy="45245"/>
              </a:xfrm>
              <a:custGeom>
                <a:avLst/>
                <a:gdLst>
                  <a:gd name="T0" fmla="*/ 27 w 27"/>
                  <a:gd name="T1" fmla="*/ 0 h 27"/>
                  <a:gd name="T2" fmla="*/ 8 w 27"/>
                  <a:gd name="T3" fmla="*/ 8 h 27"/>
                  <a:gd name="T4" fmla="*/ 0 w 27"/>
                  <a:gd name="T5" fmla="*/ 27 h 27"/>
                  <a:gd name="T6" fmla="*/ 0 w 27"/>
                  <a:gd name="T7" fmla="*/ 27 h 27"/>
                  <a:gd name="T8" fmla="*/ 11 w 27"/>
                  <a:gd name="T9" fmla="*/ 21 h 27"/>
                  <a:gd name="T10" fmla="*/ 19 w 27"/>
                  <a:gd name="T11" fmla="*/ 19 h 27"/>
                  <a:gd name="T12" fmla="*/ 27 w 27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7">
                    <a:moveTo>
                      <a:pt x="27" y="0"/>
                    </a:moveTo>
                    <a:lnTo>
                      <a:pt x="8" y="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1" y="21"/>
                    </a:lnTo>
                    <a:lnTo>
                      <a:pt x="19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BAB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0" name="Freeform 62"/>
              <p:cNvSpPr/>
              <p:nvPr/>
            </p:nvSpPr>
            <p:spPr bwMode="auto">
              <a:xfrm>
                <a:off x="7034113" y="4909577"/>
                <a:ext cx="45245" cy="45245"/>
              </a:xfrm>
              <a:custGeom>
                <a:avLst/>
                <a:gdLst>
                  <a:gd name="T0" fmla="*/ 27 w 27"/>
                  <a:gd name="T1" fmla="*/ 0 h 27"/>
                  <a:gd name="T2" fmla="*/ 8 w 27"/>
                  <a:gd name="T3" fmla="*/ 8 h 27"/>
                  <a:gd name="T4" fmla="*/ 0 w 27"/>
                  <a:gd name="T5" fmla="*/ 27 h 27"/>
                  <a:gd name="T6" fmla="*/ 0 w 27"/>
                  <a:gd name="T7" fmla="*/ 27 h 27"/>
                  <a:gd name="T8" fmla="*/ 11 w 27"/>
                  <a:gd name="T9" fmla="*/ 21 h 27"/>
                  <a:gd name="T10" fmla="*/ 19 w 27"/>
                  <a:gd name="T11" fmla="*/ 19 h 27"/>
                  <a:gd name="T12" fmla="*/ 27 w 27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7">
                    <a:moveTo>
                      <a:pt x="27" y="0"/>
                    </a:moveTo>
                    <a:lnTo>
                      <a:pt x="8" y="8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1" y="21"/>
                    </a:lnTo>
                    <a:lnTo>
                      <a:pt x="19" y="19"/>
                    </a:lnTo>
                    <a:lnTo>
                      <a:pt x="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1" name="Freeform 63"/>
              <p:cNvSpPr/>
              <p:nvPr/>
            </p:nvSpPr>
            <p:spPr bwMode="auto">
              <a:xfrm>
                <a:off x="6918486" y="4981634"/>
                <a:ext cx="134059" cy="299958"/>
              </a:xfrm>
              <a:custGeom>
                <a:avLst/>
                <a:gdLst>
                  <a:gd name="T0" fmla="*/ 30 w 30"/>
                  <a:gd name="T1" fmla="*/ 0 h 67"/>
                  <a:gd name="T2" fmla="*/ 24 w 30"/>
                  <a:gd name="T3" fmla="*/ 0 h 67"/>
                  <a:gd name="T4" fmla="*/ 0 w 30"/>
                  <a:gd name="T5" fmla="*/ 67 h 67"/>
                  <a:gd name="T6" fmla="*/ 4 w 30"/>
                  <a:gd name="T7" fmla="*/ 64 h 67"/>
                  <a:gd name="T8" fmla="*/ 9 w 30"/>
                  <a:gd name="T9" fmla="*/ 60 h 67"/>
                  <a:gd name="T10" fmla="*/ 30 w 3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67">
                    <a:moveTo>
                      <a:pt x="30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66"/>
                      <a:pt x="3" y="65"/>
                      <a:pt x="4" y="64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BAB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2" name="Freeform 69"/>
              <p:cNvSpPr/>
              <p:nvPr/>
            </p:nvSpPr>
            <p:spPr bwMode="auto">
              <a:xfrm>
                <a:off x="6095696" y="4545941"/>
                <a:ext cx="214495" cy="717218"/>
              </a:xfrm>
              <a:custGeom>
                <a:avLst/>
                <a:gdLst>
                  <a:gd name="T0" fmla="*/ 48 w 48"/>
                  <a:gd name="T1" fmla="*/ 0 h 160"/>
                  <a:gd name="T2" fmla="*/ 47 w 48"/>
                  <a:gd name="T3" fmla="*/ 3 h 160"/>
                  <a:gd name="T4" fmla="*/ 30 w 48"/>
                  <a:gd name="T5" fmla="*/ 60 h 160"/>
                  <a:gd name="T6" fmla="*/ 29 w 48"/>
                  <a:gd name="T7" fmla="*/ 63 h 160"/>
                  <a:gd name="T8" fmla="*/ 28 w 48"/>
                  <a:gd name="T9" fmla="*/ 66 h 160"/>
                  <a:gd name="T10" fmla="*/ 1 w 48"/>
                  <a:gd name="T11" fmla="*/ 157 h 160"/>
                  <a:gd name="T12" fmla="*/ 0 w 48"/>
                  <a:gd name="T13" fmla="*/ 160 h 160"/>
                  <a:gd name="T14" fmla="*/ 1 w 48"/>
                  <a:gd name="T15" fmla="*/ 157 h 160"/>
                  <a:gd name="T16" fmla="*/ 47 w 48"/>
                  <a:gd name="T17" fmla="*/ 3 h 160"/>
                  <a:gd name="T18" fmla="*/ 48 w 48"/>
                  <a:gd name="T1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160">
                    <a:moveTo>
                      <a:pt x="48" y="0"/>
                    </a:moveTo>
                    <a:cubicBezTo>
                      <a:pt x="47" y="1"/>
                      <a:pt x="47" y="2"/>
                      <a:pt x="47" y="3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1" y="157"/>
                      <a:pt x="1" y="157"/>
                      <a:pt x="1" y="157"/>
                    </a:cubicBezTo>
                    <a:cubicBezTo>
                      <a:pt x="1" y="158"/>
                      <a:pt x="0" y="159"/>
                      <a:pt x="0" y="160"/>
                    </a:cubicBezTo>
                    <a:cubicBezTo>
                      <a:pt x="0" y="159"/>
                      <a:pt x="1" y="158"/>
                      <a:pt x="1" y="157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2"/>
                      <a:pt x="47" y="1"/>
                      <a:pt x="48" y="0"/>
                    </a:cubicBezTo>
                  </a:path>
                </a:pathLst>
              </a:custGeom>
              <a:solidFill>
                <a:srgbClr val="B0B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3" name="Freeform 70"/>
              <p:cNvSpPr/>
              <p:nvPr/>
            </p:nvSpPr>
            <p:spPr bwMode="auto">
              <a:xfrm>
                <a:off x="6095696" y="4478911"/>
                <a:ext cx="263092" cy="806033"/>
              </a:xfrm>
              <a:custGeom>
                <a:avLst/>
                <a:gdLst>
                  <a:gd name="T0" fmla="*/ 59 w 59"/>
                  <a:gd name="T1" fmla="*/ 0 h 180"/>
                  <a:gd name="T2" fmla="*/ 48 w 59"/>
                  <a:gd name="T3" fmla="*/ 15 h 180"/>
                  <a:gd name="T4" fmla="*/ 47 w 59"/>
                  <a:gd name="T5" fmla="*/ 18 h 180"/>
                  <a:gd name="T6" fmla="*/ 1 w 59"/>
                  <a:gd name="T7" fmla="*/ 172 h 180"/>
                  <a:gd name="T8" fmla="*/ 0 w 59"/>
                  <a:gd name="T9" fmla="*/ 175 h 180"/>
                  <a:gd name="T10" fmla="*/ 0 w 59"/>
                  <a:gd name="T11" fmla="*/ 180 h 180"/>
                  <a:gd name="T12" fmla="*/ 17 w 59"/>
                  <a:gd name="T13" fmla="*/ 134 h 180"/>
                  <a:gd name="T14" fmla="*/ 33 w 59"/>
                  <a:gd name="T15" fmla="*/ 103 h 180"/>
                  <a:gd name="T16" fmla="*/ 43 w 59"/>
                  <a:gd name="T17" fmla="*/ 85 h 180"/>
                  <a:gd name="T18" fmla="*/ 55 w 59"/>
                  <a:gd name="T19" fmla="*/ 81 h 180"/>
                  <a:gd name="T20" fmla="*/ 42 w 59"/>
                  <a:gd name="T21" fmla="*/ 72 h 180"/>
                  <a:gd name="T22" fmla="*/ 44 w 59"/>
                  <a:gd name="T23" fmla="*/ 42 h 180"/>
                  <a:gd name="T24" fmla="*/ 59 w 59"/>
                  <a:gd name="T2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180">
                    <a:moveTo>
                      <a:pt x="59" y="0"/>
                    </a:moveTo>
                    <a:cubicBezTo>
                      <a:pt x="54" y="4"/>
                      <a:pt x="50" y="9"/>
                      <a:pt x="48" y="15"/>
                    </a:cubicBezTo>
                    <a:cubicBezTo>
                      <a:pt x="47" y="16"/>
                      <a:pt x="47" y="17"/>
                      <a:pt x="47" y="18"/>
                    </a:cubicBezTo>
                    <a:cubicBezTo>
                      <a:pt x="1" y="172"/>
                      <a:pt x="1" y="172"/>
                      <a:pt x="1" y="172"/>
                    </a:cubicBezTo>
                    <a:cubicBezTo>
                      <a:pt x="1" y="173"/>
                      <a:pt x="0" y="174"/>
                      <a:pt x="0" y="175"/>
                    </a:cubicBezTo>
                    <a:cubicBezTo>
                      <a:pt x="0" y="177"/>
                      <a:pt x="0" y="179"/>
                      <a:pt x="0" y="180"/>
                    </a:cubicBezTo>
                    <a:cubicBezTo>
                      <a:pt x="8" y="167"/>
                      <a:pt x="13" y="149"/>
                      <a:pt x="17" y="134"/>
                    </a:cubicBezTo>
                    <a:cubicBezTo>
                      <a:pt x="20" y="124"/>
                      <a:pt x="28" y="103"/>
                      <a:pt x="33" y="103"/>
                    </a:cubicBezTo>
                    <a:cubicBezTo>
                      <a:pt x="47" y="103"/>
                      <a:pt x="28" y="86"/>
                      <a:pt x="43" y="85"/>
                    </a:cubicBezTo>
                    <a:cubicBezTo>
                      <a:pt x="49" y="85"/>
                      <a:pt x="58" y="86"/>
                      <a:pt x="55" y="81"/>
                    </a:cubicBezTo>
                    <a:cubicBezTo>
                      <a:pt x="52" y="76"/>
                      <a:pt x="44" y="77"/>
                      <a:pt x="42" y="72"/>
                    </a:cubicBezTo>
                    <a:cubicBezTo>
                      <a:pt x="36" y="63"/>
                      <a:pt x="42" y="52"/>
                      <a:pt x="44" y="42"/>
                    </a:cubicBezTo>
                    <a:cubicBezTo>
                      <a:pt x="47" y="32"/>
                      <a:pt x="56" y="11"/>
                      <a:pt x="59" y="0"/>
                    </a:cubicBezTo>
                  </a:path>
                </a:pathLst>
              </a:custGeom>
              <a:solidFill>
                <a:srgbClr val="523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4" name="Freeform 71"/>
              <p:cNvSpPr/>
              <p:nvPr/>
            </p:nvSpPr>
            <p:spPr bwMode="auto">
              <a:xfrm>
                <a:off x="6506253" y="4130356"/>
                <a:ext cx="201089" cy="524508"/>
              </a:xfrm>
              <a:custGeom>
                <a:avLst/>
                <a:gdLst>
                  <a:gd name="T0" fmla="*/ 43 w 45"/>
                  <a:gd name="T1" fmla="*/ 50 h 117"/>
                  <a:gd name="T2" fmla="*/ 41 w 45"/>
                  <a:gd name="T3" fmla="*/ 44 h 117"/>
                  <a:gd name="T4" fmla="*/ 30 w 45"/>
                  <a:gd name="T5" fmla="*/ 34 h 117"/>
                  <a:gd name="T6" fmla="*/ 26 w 45"/>
                  <a:gd name="T7" fmla="*/ 0 h 117"/>
                  <a:gd name="T8" fmla="*/ 22 w 45"/>
                  <a:gd name="T9" fmla="*/ 20 h 117"/>
                  <a:gd name="T10" fmla="*/ 16 w 45"/>
                  <a:gd name="T11" fmla="*/ 35 h 117"/>
                  <a:gd name="T12" fmla="*/ 17 w 45"/>
                  <a:gd name="T13" fmla="*/ 58 h 117"/>
                  <a:gd name="T14" fmla="*/ 0 w 45"/>
                  <a:gd name="T15" fmla="*/ 76 h 117"/>
                  <a:gd name="T16" fmla="*/ 6 w 45"/>
                  <a:gd name="T17" fmla="*/ 91 h 117"/>
                  <a:gd name="T18" fmla="*/ 2 w 45"/>
                  <a:gd name="T19" fmla="*/ 103 h 117"/>
                  <a:gd name="T20" fmla="*/ 5 w 45"/>
                  <a:gd name="T21" fmla="*/ 108 h 117"/>
                  <a:gd name="T22" fmla="*/ 4 w 45"/>
                  <a:gd name="T23" fmla="*/ 114 h 117"/>
                  <a:gd name="T24" fmla="*/ 14 w 45"/>
                  <a:gd name="T25" fmla="*/ 115 h 117"/>
                  <a:gd name="T26" fmla="*/ 15 w 45"/>
                  <a:gd name="T27" fmla="*/ 106 h 117"/>
                  <a:gd name="T28" fmla="*/ 10 w 45"/>
                  <a:gd name="T29" fmla="*/ 98 h 117"/>
                  <a:gd name="T30" fmla="*/ 9 w 45"/>
                  <a:gd name="T31" fmla="*/ 95 h 117"/>
                  <a:gd name="T32" fmla="*/ 19 w 45"/>
                  <a:gd name="T33" fmla="*/ 91 h 117"/>
                  <a:gd name="T34" fmla="*/ 17 w 45"/>
                  <a:gd name="T35" fmla="*/ 79 h 117"/>
                  <a:gd name="T36" fmla="*/ 29 w 45"/>
                  <a:gd name="T37" fmla="*/ 76 h 117"/>
                  <a:gd name="T38" fmla="*/ 38 w 45"/>
                  <a:gd name="T39" fmla="*/ 70 h 117"/>
                  <a:gd name="T40" fmla="*/ 35 w 45"/>
                  <a:gd name="T41" fmla="*/ 62 h 117"/>
                  <a:gd name="T42" fmla="*/ 42 w 45"/>
                  <a:gd name="T43" fmla="*/ 56 h 117"/>
                  <a:gd name="T44" fmla="*/ 43 w 45"/>
                  <a:gd name="T45" fmla="*/ 5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" h="117">
                    <a:moveTo>
                      <a:pt x="43" y="50"/>
                    </a:moveTo>
                    <a:cubicBezTo>
                      <a:pt x="41" y="44"/>
                      <a:pt x="41" y="44"/>
                      <a:pt x="41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6"/>
                      <a:pt x="24" y="13"/>
                      <a:pt x="22" y="20"/>
                    </a:cubicBezTo>
                    <a:cubicBezTo>
                      <a:pt x="21" y="25"/>
                      <a:pt x="17" y="30"/>
                      <a:pt x="16" y="35"/>
                    </a:cubicBezTo>
                    <a:cubicBezTo>
                      <a:pt x="15" y="43"/>
                      <a:pt x="21" y="51"/>
                      <a:pt x="17" y="58"/>
                    </a:cubicBezTo>
                    <a:cubicBezTo>
                      <a:pt x="13" y="65"/>
                      <a:pt x="0" y="69"/>
                      <a:pt x="0" y="76"/>
                    </a:cubicBezTo>
                    <a:cubicBezTo>
                      <a:pt x="0" y="81"/>
                      <a:pt x="6" y="86"/>
                      <a:pt x="6" y="91"/>
                    </a:cubicBezTo>
                    <a:cubicBezTo>
                      <a:pt x="5" y="95"/>
                      <a:pt x="1" y="99"/>
                      <a:pt x="2" y="103"/>
                    </a:cubicBezTo>
                    <a:cubicBezTo>
                      <a:pt x="3" y="105"/>
                      <a:pt x="5" y="106"/>
                      <a:pt x="5" y="108"/>
                    </a:cubicBezTo>
                    <a:cubicBezTo>
                      <a:pt x="5" y="110"/>
                      <a:pt x="3" y="112"/>
                      <a:pt x="4" y="114"/>
                    </a:cubicBezTo>
                    <a:cubicBezTo>
                      <a:pt x="5" y="117"/>
                      <a:pt x="11" y="117"/>
                      <a:pt x="14" y="115"/>
                    </a:cubicBezTo>
                    <a:cubicBezTo>
                      <a:pt x="16" y="113"/>
                      <a:pt x="16" y="109"/>
                      <a:pt x="15" y="106"/>
                    </a:cubicBezTo>
                    <a:cubicBezTo>
                      <a:pt x="13" y="104"/>
                      <a:pt x="11" y="101"/>
                      <a:pt x="10" y="98"/>
                    </a:cubicBezTo>
                    <a:cubicBezTo>
                      <a:pt x="9" y="97"/>
                      <a:pt x="9" y="96"/>
                      <a:pt x="9" y="95"/>
                    </a:cubicBezTo>
                    <a:cubicBezTo>
                      <a:pt x="11" y="93"/>
                      <a:pt x="16" y="93"/>
                      <a:pt x="19" y="91"/>
                    </a:cubicBezTo>
                    <a:cubicBezTo>
                      <a:pt x="24" y="89"/>
                      <a:pt x="21" y="83"/>
                      <a:pt x="17" y="79"/>
                    </a:cubicBezTo>
                    <a:cubicBezTo>
                      <a:pt x="20" y="77"/>
                      <a:pt x="25" y="76"/>
                      <a:pt x="29" y="76"/>
                    </a:cubicBezTo>
                    <a:cubicBezTo>
                      <a:pt x="33" y="75"/>
                      <a:pt x="38" y="73"/>
                      <a:pt x="38" y="70"/>
                    </a:cubicBezTo>
                    <a:cubicBezTo>
                      <a:pt x="39" y="67"/>
                      <a:pt x="35" y="64"/>
                      <a:pt x="35" y="62"/>
                    </a:cubicBezTo>
                    <a:cubicBezTo>
                      <a:pt x="36" y="59"/>
                      <a:pt x="39" y="58"/>
                      <a:pt x="42" y="56"/>
                    </a:cubicBezTo>
                    <a:cubicBezTo>
                      <a:pt x="44" y="54"/>
                      <a:pt x="45" y="51"/>
                      <a:pt x="43" y="50"/>
                    </a:cubicBezTo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5" name="Freeform 75"/>
              <p:cNvSpPr/>
              <p:nvPr/>
            </p:nvSpPr>
            <p:spPr bwMode="auto">
              <a:xfrm>
                <a:off x="6350409" y="5177696"/>
                <a:ext cx="201089" cy="10054"/>
              </a:xfrm>
              <a:custGeom>
                <a:avLst/>
                <a:gdLst>
                  <a:gd name="T0" fmla="*/ 0 w 45"/>
                  <a:gd name="T1" fmla="*/ 0 h 2"/>
                  <a:gd name="T2" fmla="*/ 0 w 45"/>
                  <a:gd name="T3" fmla="*/ 2 h 2"/>
                  <a:gd name="T4" fmla="*/ 45 w 45"/>
                  <a:gd name="T5" fmla="*/ 2 h 2"/>
                  <a:gd name="T6" fmla="*/ 39 w 45"/>
                  <a:gd name="T7" fmla="*/ 2 h 2"/>
                  <a:gd name="T8" fmla="*/ 14 w 45"/>
                  <a:gd name="T9" fmla="*/ 1 h 2"/>
                  <a:gd name="T10" fmla="*/ 0 w 4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1" y="2"/>
                      <a:pt x="39" y="2"/>
                    </a:cubicBezTo>
                    <a:cubicBezTo>
                      <a:pt x="32" y="2"/>
                      <a:pt x="23" y="1"/>
                      <a:pt x="14" y="1"/>
                    </a:cubicBezTo>
                    <a:cubicBezTo>
                      <a:pt x="9" y="1"/>
                      <a:pt x="4" y="0"/>
                      <a:pt x="0" y="0"/>
                    </a:cubicBezTo>
                  </a:path>
                </a:pathLst>
              </a:custGeom>
              <a:solidFill>
                <a:srgbClr val="4C38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6" name="Freeform 76"/>
              <p:cNvSpPr/>
              <p:nvPr/>
            </p:nvSpPr>
            <p:spPr bwMode="auto">
              <a:xfrm>
                <a:off x="6219701" y="5177696"/>
                <a:ext cx="358609" cy="45245"/>
              </a:xfrm>
              <a:custGeom>
                <a:avLst/>
                <a:gdLst>
                  <a:gd name="T0" fmla="*/ 24 w 80"/>
                  <a:gd name="T1" fmla="*/ 0 h 10"/>
                  <a:gd name="T2" fmla="*/ 18 w 80"/>
                  <a:gd name="T3" fmla="*/ 0 h 10"/>
                  <a:gd name="T4" fmla="*/ 6 w 80"/>
                  <a:gd name="T5" fmla="*/ 1 h 10"/>
                  <a:gd name="T6" fmla="*/ 7 w 80"/>
                  <a:gd name="T7" fmla="*/ 5 h 10"/>
                  <a:gd name="T8" fmla="*/ 0 w 80"/>
                  <a:gd name="T9" fmla="*/ 7 h 10"/>
                  <a:gd name="T10" fmla="*/ 15 w 80"/>
                  <a:gd name="T11" fmla="*/ 5 h 10"/>
                  <a:gd name="T12" fmla="*/ 10 w 80"/>
                  <a:gd name="T13" fmla="*/ 10 h 10"/>
                  <a:gd name="T14" fmla="*/ 17 w 80"/>
                  <a:gd name="T15" fmla="*/ 6 h 10"/>
                  <a:gd name="T16" fmla="*/ 21 w 80"/>
                  <a:gd name="T17" fmla="*/ 5 h 10"/>
                  <a:gd name="T18" fmla="*/ 34 w 80"/>
                  <a:gd name="T19" fmla="*/ 3 h 10"/>
                  <a:gd name="T20" fmla="*/ 43 w 80"/>
                  <a:gd name="T21" fmla="*/ 3 h 10"/>
                  <a:gd name="T22" fmla="*/ 68 w 80"/>
                  <a:gd name="T23" fmla="*/ 3 h 10"/>
                  <a:gd name="T24" fmla="*/ 80 w 80"/>
                  <a:gd name="T25" fmla="*/ 3 h 10"/>
                  <a:gd name="T26" fmla="*/ 80 w 80"/>
                  <a:gd name="T27" fmla="*/ 3 h 10"/>
                  <a:gd name="T28" fmla="*/ 74 w 80"/>
                  <a:gd name="T29" fmla="*/ 2 h 10"/>
                  <a:gd name="T30" fmla="*/ 29 w 80"/>
                  <a:gd name="T31" fmla="*/ 2 h 10"/>
                  <a:gd name="T32" fmla="*/ 29 w 80"/>
                  <a:gd name="T33" fmla="*/ 0 h 10"/>
                  <a:gd name="T34" fmla="*/ 24 w 80"/>
                  <a:gd name="T3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10">
                    <a:moveTo>
                      <a:pt x="24" y="0"/>
                    </a:moveTo>
                    <a:cubicBezTo>
                      <a:pt x="22" y="0"/>
                      <a:pt x="20" y="0"/>
                      <a:pt x="18" y="0"/>
                    </a:cubicBezTo>
                    <a:cubicBezTo>
                      <a:pt x="11" y="1"/>
                      <a:pt x="6" y="1"/>
                      <a:pt x="6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6"/>
                      <a:pt x="0" y="7"/>
                      <a:pt x="0" y="7"/>
                    </a:cubicBezTo>
                    <a:cubicBezTo>
                      <a:pt x="0" y="7"/>
                      <a:pt x="7" y="6"/>
                      <a:pt x="15" y="5"/>
                    </a:cubicBezTo>
                    <a:cubicBezTo>
                      <a:pt x="12" y="7"/>
                      <a:pt x="10" y="10"/>
                      <a:pt x="10" y="10"/>
                    </a:cubicBezTo>
                    <a:cubicBezTo>
                      <a:pt x="10" y="10"/>
                      <a:pt x="13" y="8"/>
                      <a:pt x="17" y="6"/>
                    </a:cubicBezTo>
                    <a:cubicBezTo>
                      <a:pt x="18" y="6"/>
                      <a:pt x="19" y="5"/>
                      <a:pt x="21" y="5"/>
                    </a:cubicBezTo>
                    <a:cubicBezTo>
                      <a:pt x="27" y="4"/>
                      <a:pt x="32" y="4"/>
                      <a:pt x="34" y="3"/>
                    </a:cubicBezTo>
                    <a:cubicBezTo>
                      <a:pt x="37" y="3"/>
                      <a:pt x="40" y="3"/>
                      <a:pt x="43" y="3"/>
                    </a:cubicBezTo>
                    <a:cubicBezTo>
                      <a:pt x="52" y="3"/>
                      <a:pt x="61" y="3"/>
                      <a:pt x="68" y="3"/>
                    </a:cubicBezTo>
                    <a:cubicBezTo>
                      <a:pt x="75" y="3"/>
                      <a:pt x="79" y="3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7" y="2"/>
                      <a:pt x="74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7" y="0"/>
                      <a:pt x="26" y="0"/>
                      <a:pt x="24" y="0"/>
                    </a:cubicBezTo>
                  </a:path>
                </a:pathLst>
              </a:custGeom>
              <a:solidFill>
                <a:srgbClr val="4C38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01" name="Group 600"/>
            <p:cNvGrpSpPr/>
            <p:nvPr/>
          </p:nvGrpSpPr>
          <p:grpSpPr>
            <a:xfrm>
              <a:off x="6921838" y="4408530"/>
              <a:ext cx="506074" cy="943443"/>
              <a:chOff x="6921838" y="4408530"/>
              <a:chExt cx="506074" cy="943443"/>
            </a:xfrm>
          </p:grpSpPr>
          <p:sp>
            <p:nvSpPr>
              <p:cNvPr id="602" name="Freeform 43"/>
              <p:cNvSpPr/>
              <p:nvPr/>
            </p:nvSpPr>
            <p:spPr bwMode="auto">
              <a:xfrm>
                <a:off x="7226823" y="4430315"/>
                <a:ext cx="174277" cy="241307"/>
              </a:xfrm>
              <a:custGeom>
                <a:avLst/>
                <a:gdLst>
                  <a:gd name="T0" fmla="*/ 104 w 104"/>
                  <a:gd name="T1" fmla="*/ 67 h 144"/>
                  <a:gd name="T2" fmla="*/ 2 w 104"/>
                  <a:gd name="T3" fmla="*/ 144 h 144"/>
                  <a:gd name="T4" fmla="*/ 0 w 104"/>
                  <a:gd name="T5" fmla="*/ 72 h 144"/>
                  <a:gd name="T6" fmla="*/ 72 w 104"/>
                  <a:gd name="T7" fmla="*/ 0 h 144"/>
                  <a:gd name="T8" fmla="*/ 104 w 104"/>
                  <a:gd name="T9" fmla="*/ 6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104" y="67"/>
                    </a:moveTo>
                    <a:lnTo>
                      <a:pt x="2" y="144"/>
                    </a:lnTo>
                    <a:lnTo>
                      <a:pt x="0" y="72"/>
                    </a:lnTo>
                    <a:lnTo>
                      <a:pt x="72" y="0"/>
                    </a:lnTo>
                    <a:lnTo>
                      <a:pt x="104" y="67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3" name="Freeform 64"/>
              <p:cNvSpPr/>
              <p:nvPr/>
            </p:nvSpPr>
            <p:spPr bwMode="auto">
              <a:xfrm>
                <a:off x="6921838" y="4850926"/>
                <a:ext cx="326770" cy="501047"/>
              </a:xfrm>
              <a:custGeom>
                <a:avLst/>
                <a:gdLst>
                  <a:gd name="T0" fmla="*/ 0 w 195"/>
                  <a:gd name="T1" fmla="*/ 299 h 299"/>
                  <a:gd name="T2" fmla="*/ 107 w 195"/>
                  <a:gd name="T3" fmla="*/ 0 h 299"/>
                  <a:gd name="T4" fmla="*/ 195 w 195"/>
                  <a:gd name="T5" fmla="*/ 8 h 299"/>
                  <a:gd name="T6" fmla="*/ 144 w 195"/>
                  <a:gd name="T7" fmla="*/ 299 h 299"/>
                  <a:gd name="T8" fmla="*/ 0 w 195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299">
                    <a:moveTo>
                      <a:pt x="0" y="299"/>
                    </a:moveTo>
                    <a:lnTo>
                      <a:pt x="107" y="0"/>
                    </a:lnTo>
                    <a:lnTo>
                      <a:pt x="195" y="8"/>
                    </a:lnTo>
                    <a:lnTo>
                      <a:pt x="144" y="299"/>
                    </a:lnTo>
                    <a:lnTo>
                      <a:pt x="0" y="299"/>
                    </a:lnTo>
                    <a:close/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4" name="Freeform 65"/>
              <p:cNvSpPr/>
              <p:nvPr/>
            </p:nvSpPr>
            <p:spPr bwMode="auto">
              <a:xfrm>
                <a:off x="7298880" y="4425287"/>
                <a:ext cx="56975" cy="53624"/>
              </a:xfrm>
              <a:custGeom>
                <a:avLst/>
                <a:gdLst>
                  <a:gd name="T0" fmla="*/ 8 w 13"/>
                  <a:gd name="T1" fmla="*/ 10 h 12"/>
                  <a:gd name="T2" fmla="*/ 11 w 13"/>
                  <a:gd name="T3" fmla="*/ 7 h 12"/>
                  <a:gd name="T4" fmla="*/ 11 w 13"/>
                  <a:gd name="T5" fmla="*/ 2 h 12"/>
                  <a:gd name="T6" fmla="*/ 11 w 13"/>
                  <a:gd name="T7" fmla="*/ 1 h 12"/>
                  <a:gd name="T8" fmla="*/ 5 w 13"/>
                  <a:gd name="T9" fmla="*/ 1 h 12"/>
                  <a:gd name="T10" fmla="*/ 2 w 13"/>
                  <a:gd name="T11" fmla="*/ 4 h 12"/>
                  <a:gd name="T12" fmla="*/ 2 w 13"/>
                  <a:gd name="T13" fmla="*/ 10 h 12"/>
                  <a:gd name="T14" fmla="*/ 2 w 13"/>
                  <a:gd name="T15" fmla="*/ 10 h 12"/>
                  <a:gd name="T16" fmla="*/ 8 w 13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8" y="10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3" y="6"/>
                      <a:pt x="13" y="3"/>
                      <a:pt x="11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7" y="0"/>
                      <a:pt x="5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6"/>
                      <a:pt x="0" y="8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2"/>
                      <a:pt x="6" y="12"/>
                      <a:pt x="8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5" name="Freeform 66"/>
              <p:cNvSpPr/>
              <p:nvPr/>
            </p:nvSpPr>
            <p:spPr bwMode="auto">
              <a:xfrm>
                <a:off x="7307259" y="4457126"/>
                <a:ext cx="88814" cy="75408"/>
              </a:xfrm>
              <a:custGeom>
                <a:avLst/>
                <a:gdLst>
                  <a:gd name="T0" fmla="*/ 7 w 20"/>
                  <a:gd name="T1" fmla="*/ 16 h 17"/>
                  <a:gd name="T2" fmla="*/ 18 w 20"/>
                  <a:gd name="T3" fmla="*/ 8 h 17"/>
                  <a:gd name="T4" fmla="*/ 19 w 20"/>
                  <a:gd name="T5" fmla="*/ 3 h 17"/>
                  <a:gd name="T6" fmla="*/ 19 w 20"/>
                  <a:gd name="T7" fmla="*/ 2 h 17"/>
                  <a:gd name="T8" fmla="*/ 13 w 20"/>
                  <a:gd name="T9" fmla="*/ 1 h 17"/>
                  <a:gd name="T10" fmla="*/ 2 w 20"/>
                  <a:gd name="T11" fmla="*/ 9 h 17"/>
                  <a:gd name="T12" fmla="*/ 1 w 20"/>
                  <a:gd name="T13" fmla="*/ 14 h 17"/>
                  <a:gd name="T14" fmla="*/ 2 w 20"/>
                  <a:gd name="T15" fmla="*/ 15 h 17"/>
                  <a:gd name="T16" fmla="*/ 7 w 20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7">
                    <a:moveTo>
                      <a:pt x="7" y="16"/>
                    </a:moveTo>
                    <a:cubicBezTo>
                      <a:pt x="18" y="8"/>
                      <a:pt x="18" y="8"/>
                      <a:pt x="18" y="8"/>
                    </a:cubicBezTo>
                    <a:cubicBezTo>
                      <a:pt x="20" y="7"/>
                      <a:pt x="20" y="4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0"/>
                      <a:pt x="15" y="0"/>
                      <a:pt x="13" y="1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0"/>
                      <a:pt x="0" y="12"/>
                      <a:pt x="1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3" y="16"/>
                      <a:pt x="5" y="17"/>
                      <a:pt x="7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6" name="Freeform 67"/>
              <p:cNvSpPr/>
              <p:nvPr/>
            </p:nvSpPr>
            <p:spPr bwMode="auto">
              <a:xfrm>
                <a:off x="7329044" y="4492317"/>
                <a:ext cx="90490" cy="72057"/>
              </a:xfrm>
              <a:custGeom>
                <a:avLst/>
                <a:gdLst>
                  <a:gd name="T0" fmla="*/ 7 w 20"/>
                  <a:gd name="T1" fmla="*/ 15 h 16"/>
                  <a:gd name="T2" fmla="*/ 18 w 20"/>
                  <a:gd name="T3" fmla="*/ 8 h 16"/>
                  <a:gd name="T4" fmla="*/ 19 w 20"/>
                  <a:gd name="T5" fmla="*/ 3 h 16"/>
                  <a:gd name="T6" fmla="*/ 19 w 20"/>
                  <a:gd name="T7" fmla="*/ 2 h 16"/>
                  <a:gd name="T8" fmla="*/ 13 w 20"/>
                  <a:gd name="T9" fmla="*/ 1 h 16"/>
                  <a:gd name="T10" fmla="*/ 2 w 20"/>
                  <a:gd name="T11" fmla="*/ 8 h 16"/>
                  <a:gd name="T12" fmla="*/ 1 w 20"/>
                  <a:gd name="T13" fmla="*/ 13 h 16"/>
                  <a:gd name="T14" fmla="*/ 1 w 20"/>
                  <a:gd name="T15" fmla="*/ 14 h 16"/>
                  <a:gd name="T16" fmla="*/ 7 w 20"/>
                  <a:gd name="T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6">
                    <a:moveTo>
                      <a:pt x="7" y="15"/>
                    </a:moveTo>
                    <a:cubicBezTo>
                      <a:pt x="18" y="8"/>
                      <a:pt x="18" y="8"/>
                      <a:pt x="18" y="8"/>
                    </a:cubicBezTo>
                    <a:cubicBezTo>
                      <a:pt x="20" y="7"/>
                      <a:pt x="20" y="4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0"/>
                      <a:pt x="15" y="0"/>
                      <a:pt x="13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9"/>
                      <a:pt x="0" y="11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6"/>
                      <a:pt x="5" y="16"/>
                      <a:pt x="7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7" name="Freeform 68"/>
              <p:cNvSpPr/>
              <p:nvPr/>
            </p:nvSpPr>
            <p:spPr bwMode="auto">
              <a:xfrm>
                <a:off x="7122927" y="4492317"/>
                <a:ext cx="283201" cy="366988"/>
              </a:xfrm>
              <a:custGeom>
                <a:avLst/>
                <a:gdLst>
                  <a:gd name="T0" fmla="*/ 62 w 63"/>
                  <a:gd name="T1" fmla="*/ 9 h 82"/>
                  <a:gd name="T2" fmla="*/ 26 w 63"/>
                  <a:gd name="T3" fmla="*/ 34 h 82"/>
                  <a:gd name="T4" fmla="*/ 28 w 63"/>
                  <a:gd name="T5" fmla="*/ 21 h 82"/>
                  <a:gd name="T6" fmla="*/ 28 w 63"/>
                  <a:gd name="T7" fmla="*/ 13 h 82"/>
                  <a:gd name="T8" fmla="*/ 35 w 63"/>
                  <a:gd name="T9" fmla="*/ 9 h 82"/>
                  <a:gd name="T10" fmla="*/ 36 w 63"/>
                  <a:gd name="T11" fmla="*/ 3 h 82"/>
                  <a:gd name="T12" fmla="*/ 30 w 63"/>
                  <a:gd name="T13" fmla="*/ 1 h 82"/>
                  <a:gd name="T14" fmla="*/ 17 w 63"/>
                  <a:gd name="T15" fmla="*/ 9 h 82"/>
                  <a:gd name="T16" fmla="*/ 0 w 63"/>
                  <a:gd name="T17" fmla="*/ 43 h 82"/>
                  <a:gd name="T18" fmla="*/ 0 w 63"/>
                  <a:gd name="T19" fmla="*/ 80 h 82"/>
                  <a:gd name="T20" fmla="*/ 24 w 63"/>
                  <a:gd name="T21" fmla="*/ 82 h 82"/>
                  <a:gd name="T22" fmla="*/ 35 w 63"/>
                  <a:gd name="T23" fmla="*/ 48 h 82"/>
                  <a:gd name="T24" fmla="*/ 63 w 63"/>
                  <a:gd name="T25" fmla="*/ 15 h 82"/>
                  <a:gd name="T26" fmla="*/ 62 w 63"/>
                  <a:gd name="T27" fmla="*/ 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82">
                    <a:moveTo>
                      <a:pt x="62" y="9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32" y="29"/>
                      <a:pt x="28" y="21"/>
                      <a:pt x="28" y="21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7" y="7"/>
                      <a:pt x="38" y="5"/>
                      <a:pt x="36" y="3"/>
                    </a:cubicBezTo>
                    <a:cubicBezTo>
                      <a:pt x="35" y="1"/>
                      <a:pt x="32" y="0"/>
                      <a:pt x="30" y="1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57" y="42"/>
                      <a:pt x="63" y="15"/>
                      <a:pt x="63" y="15"/>
                    </a:cubicBezTo>
                    <a:lnTo>
                      <a:pt x="62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8" name="Freeform 72"/>
              <p:cNvSpPr/>
              <p:nvPr/>
            </p:nvSpPr>
            <p:spPr bwMode="auto">
              <a:xfrm>
                <a:off x="7240229" y="4408530"/>
                <a:ext cx="187683" cy="294931"/>
              </a:xfrm>
              <a:custGeom>
                <a:avLst/>
                <a:gdLst>
                  <a:gd name="T0" fmla="*/ 42 w 42"/>
                  <a:gd name="T1" fmla="*/ 61 h 66"/>
                  <a:gd name="T2" fmla="*/ 37 w 42"/>
                  <a:gd name="T3" fmla="*/ 66 h 66"/>
                  <a:gd name="T4" fmla="*/ 2 w 42"/>
                  <a:gd name="T5" fmla="*/ 5 h 66"/>
                  <a:gd name="T6" fmla="*/ 4 w 42"/>
                  <a:gd name="T7" fmla="*/ 0 h 66"/>
                  <a:gd name="T8" fmla="*/ 7 w 42"/>
                  <a:gd name="T9" fmla="*/ 2 h 66"/>
                  <a:gd name="T10" fmla="*/ 42 w 42"/>
                  <a:gd name="T11" fmla="*/ 6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6">
                    <a:moveTo>
                      <a:pt x="42" y="61"/>
                    </a:moveTo>
                    <a:cubicBezTo>
                      <a:pt x="37" y="66"/>
                      <a:pt x="37" y="66"/>
                      <a:pt x="37" y="6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5" y="0"/>
                      <a:pt x="6" y="1"/>
                      <a:pt x="7" y="2"/>
                    </a:cubicBezTo>
                    <a:lnTo>
                      <a:pt x="42" y="61"/>
                    </a:lnTo>
                    <a:close/>
                  </a:path>
                </a:pathLst>
              </a:custGeom>
              <a:solidFill>
                <a:srgbClr val="D77E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9" name="Freeform 73"/>
              <p:cNvSpPr/>
              <p:nvPr/>
            </p:nvSpPr>
            <p:spPr bwMode="auto">
              <a:xfrm>
                <a:off x="7253635" y="4408530"/>
                <a:ext cx="165899" cy="273146"/>
              </a:xfrm>
              <a:custGeom>
                <a:avLst/>
                <a:gdLst>
                  <a:gd name="T0" fmla="*/ 37 w 37"/>
                  <a:gd name="T1" fmla="*/ 61 h 61"/>
                  <a:gd name="T2" fmla="*/ 2 w 37"/>
                  <a:gd name="T3" fmla="*/ 2 h 61"/>
                  <a:gd name="T4" fmla="*/ 1 w 37"/>
                  <a:gd name="T5" fmla="*/ 0 h 61"/>
                  <a:gd name="T6" fmla="*/ 0 w 37"/>
                  <a:gd name="T7" fmla="*/ 1 h 61"/>
                  <a:gd name="T8" fmla="*/ 1 w 37"/>
                  <a:gd name="T9" fmla="*/ 2 h 61"/>
                  <a:gd name="T10" fmla="*/ 35 w 37"/>
                  <a:gd name="T11" fmla="*/ 61 h 61"/>
                  <a:gd name="T12" fmla="*/ 37 w 37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61">
                    <a:moveTo>
                      <a:pt x="37" y="61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35" y="61"/>
                      <a:pt x="35" y="61"/>
                      <a:pt x="35" y="61"/>
                    </a:cubicBezTo>
                    <a:lnTo>
                      <a:pt x="37" y="61"/>
                    </a:lnTo>
                    <a:close/>
                  </a:path>
                </a:pathLst>
              </a:custGeom>
              <a:solidFill>
                <a:srgbClr val="E7B1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0" name="Oval 74"/>
              <p:cNvSpPr>
                <a:spLocks noChangeArrowheads="1"/>
              </p:cNvSpPr>
              <p:nvPr/>
            </p:nvSpPr>
            <p:spPr bwMode="auto">
              <a:xfrm>
                <a:off x="7396073" y="4676649"/>
                <a:ext cx="31839" cy="31839"/>
              </a:xfrm>
              <a:prstGeom prst="ellipse">
                <a:avLst/>
              </a:prstGeom>
              <a:solidFill>
                <a:srgbClr val="A15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637" name="Rectangle 112"/>
          <p:cNvSpPr>
            <a:spLocks noChangeArrowheads="1"/>
          </p:cNvSpPr>
          <p:nvPr/>
        </p:nvSpPr>
        <p:spPr bwMode="auto">
          <a:xfrm>
            <a:off x="5334909" y="5321810"/>
            <a:ext cx="5648932" cy="12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38" name="Group 637"/>
          <p:cNvGrpSpPr/>
          <p:nvPr/>
        </p:nvGrpSpPr>
        <p:grpSpPr>
          <a:xfrm>
            <a:off x="7709437" y="4497344"/>
            <a:ext cx="1291998" cy="837872"/>
            <a:chOff x="7709437" y="4497344"/>
            <a:chExt cx="1291998" cy="837872"/>
          </a:xfrm>
        </p:grpSpPr>
        <p:sp>
          <p:nvSpPr>
            <p:cNvPr id="639" name="Freeform 113"/>
            <p:cNvSpPr/>
            <p:nvPr/>
          </p:nvSpPr>
          <p:spPr bwMode="auto">
            <a:xfrm>
              <a:off x="7709437" y="5227968"/>
              <a:ext cx="1291998" cy="107248"/>
            </a:xfrm>
            <a:custGeom>
              <a:avLst/>
              <a:gdLst>
                <a:gd name="T0" fmla="*/ 265 w 289"/>
                <a:gd name="T1" fmla="*/ 24 h 24"/>
                <a:gd name="T2" fmla="*/ 24 w 289"/>
                <a:gd name="T3" fmla="*/ 24 h 24"/>
                <a:gd name="T4" fmla="*/ 6 w 289"/>
                <a:gd name="T5" fmla="*/ 13 h 24"/>
                <a:gd name="T6" fmla="*/ 0 w 289"/>
                <a:gd name="T7" fmla="*/ 0 h 24"/>
                <a:gd name="T8" fmla="*/ 289 w 289"/>
                <a:gd name="T9" fmla="*/ 0 h 24"/>
                <a:gd name="T10" fmla="*/ 283 w 289"/>
                <a:gd name="T11" fmla="*/ 13 h 24"/>
                <a:gd name="T12" fmla="*/ 265 w 28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24">
                  <a:moveTo>
                    <a:pt x="26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16" y="24"/>
                    <a:pt x="9" y="20"/>
                    <a:pt x="6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0" y="20"/>
                    <a:pt x="273" y="24"/>
                    <a:pt x="265" y="24"/>
                  </a:cubicBezTo>
                </a:path>
              </a:pathLst>
            </a:custGeom>
            <a:solidFill>
              <a:srgbClr val="DF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0" name="Freeform 114"/>
            <p:cNvSpPr/>
            <p:nvPr/>
          </p:nvSpPr>
          <p:spPr bwMode="auto">
            <a:xfrm>
              <a:off x="7744628" y="4497344"/>
              <a:ext cx="1216590" cy="784248"/>
            </a:xfrm>
            <a:custGeom>
              <a:avLst/>
              <a:gdLst>
                <a:gd name="T0" fmla="*/ 259 w 272"/>
                <a:gd name="T1" fmla="*/ 175 h 175"/>
                <a:gd name="T2" fmla="*/ 13 w 272"/>
                <a:gd name="T3" fmla="*/ 175 h 175"/>
                <a:gd name="T4" fmla="*/ 0 w 272"/>
                <a:gd name="T5" fmla="*/ 162 h 175"/>
                <a:gd name="T6" fmla="*/ 0 w 272"/>
                <a:gd name="T7" fmla="*/ 12 h 175"/>
                <a:gd name="T8" fmla="*/ 13 w 272"/>
                <a:gd name="T9" fmla="*/ 0 h 175"/>
                <a:gd name="T10" fmla="*/ 259 w 272"/>
                <a:gd name="T11" fmla="*/ 0 h 175"/>
                <a:gd name="T12" fmla="*/ 272 w 272"/>
                <a:gd name="T13" fmla="*/ 12 h 175"/>
                <a:gd name="T14" fmla="*/ 272 w 272"/>
                <a:gd name="T15" fmla="*/ 162 h 175"/>
                <a:gd name="T16" fmla="*/ 259 w 272"/>
                <a:gd name="T1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175">
                  <a:moveTo>
                    <a:pt x="259" y="175"/>
                  </a:moveTo>
                  <a:cubicBezTo>
                    <a:pt x="13" y="175"/>
                    <a:pt x="13" y="175"/>
                    <a:pt x="13" y="175"/>
                  </a:cubicBezTo>
                  <a:cubicBezTo>
                    <a:pt x="6" y="175"/>
                    <a:pt x="0" y="169"/>
                    <a:pt x="0" y="16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66" y="0"/>
                    <a:pt x="272" y="5"/>
                    <a:pt x="272" y="12"/>
                  </a:cubicBezTo>
                  <a:cubicBezTo>
                    <a:pt x="272" y="162"/>
                    <a:pt x="272" y="162"/>
                    <a:pt x="272" y="162"/>
                  </a:cubicBezTo>
                  <a:cubicBezTo>
                    <a:pt x="272" y="169"/>
                    <a:pt x="266" y="175"/>
                    <a:pt x="259" y="1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8269136" y="4829141"/>
              <a:ext cx="174277" cy="169250"/>
            </a:xfrm>
            <a:prstGeom prst="ellipse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42" name="Group 641"/>
          <p:cNvGrpSpPr/>
          <p:nvPr/>
        </p:nvGrpSpPr>
        <p:grpSpPr>
          <a:xfrm>
            <a:off x="5572864" y="4477235"/>
            <a:ext cx="388773" cy="549644"/>
            <a:chOff x="5572864" y="4477235"/>
            <a:chExt cx="388773" cy="549644"/>
          </a:xfrm>
        </p:grpSpPr>
        <p:pic>
          <p:nvPicPr>
            <p:cNvPr id="643" name="Picture 116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864" y="4477235"/>
              <a:ext cx="388773" cy="54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4" name="Rectangle 117"/>
            <p:cNvSpPr>
              <a:spLocks noChangeArrowheads="1"/>
            </p:cNvSpPr>
            <p:nvPr/>
          </p:nvSpPr>
          <p:spPr bwMode="auto">
            <a:xfrm>
              <a:off x="5768926" y="4609619"/>
              <a:ext cx="16757" cy="385421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5" name="Freeform 118"/>
            <p:cNvSpPr/>
            <p:nvPr/>
          </p:nvSpPr>
          <p:spPr bwMode="auto">
            <a:xfrm>
              <a:off x="5696869" y="4711839"/>
              <a:ext cx="160871" cy="93842"/>
            </a:xfrm>
            <a:custGeom>
              <a:avLst/>
              <a:gdLst>
                <a:gd name="T0" fmla="*/ 48 w 96"/>
                <a:gd name="T1" fmla="*/ 56 h 56"/>
                <a:gd name="T2" fmla="*/ 0 w 96"/>
                <a:gd name="T3" fmla="*/ 8 h 56"/>
                <a:gd name="T4" fmla="*/ 8 w 96"/>
                <a:gd name="T5" fmla="*/ 0 h 56"/>
                <a:gd name="T6" fmla="*/ 48 w 96"/>
                <a:gd name="T7" fmla="*/ 43 h 56"/>
                <a:gd name="T8" fmla="*/ 88 w 96"/>
                <a:gd name="T9" fmla="*/ 0 h 56"/>
                <a:gd name="T10" fmla="*/ 96 w 96"/>
                <a:gd name="T11" fmla="*/ 8 h 56"/>
                <a:gd name="T12" fmla="*/ 48 w 96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6">
                  <a:moveTo>
                    <a:pt x="48" y="5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8" y="43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48" y="56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6" name="Freeform 119"/>
            <p:cNvSpPr/>
            <p:nvPr/>
          </p:nvSpPr>
          <p:spPr bwMode="auto">
            <a:xfrm>
              <a:off x="5696869" y="4864332"/>
              <a:ext cx="160871" cy="93842"/>
            </a:xfrm>
            <a:custGeom>
              <a:avLst/>
              <a:gdLst>
                <a:gd name="T0" fmla="*/ 48 w 96"/>
                <a:gd name="T1" fmla="*/ 56 h 56"/>
                <a:gd name="T2" fmla="*/ 0 w 96"/>
                <a:gd name="T3" fmla="*/ 8 h 56"/>
                <a:gd name="T4" fmla="*/ 8 w 96"/>
                <a:gd name="T5" fmla="*/ 0 h 56"/>
                <a:gd name="T6" fmla="*/ 48 w 96"/>
                <a:gd name="T7" fmla="*/ 40 h 56"/>
                <a:gd name="T8" fmla="*/ 88 w 96"/>
                <a:gd name="T9" fmla="*/ 0 h 56"/>
                <a:gd name="T10" fmla="*/ 96 w 96"/>
                <a:gd name="T11" fmla="*/ 8 h 56"/>
                <a:gd name="T12" fmla="*/ 48 w 96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6">
                  <a:moveTo>
                    <a:pt x="48" y="5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8" y="4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48" y="56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47" name="Group 646"/>
          <p:cNvGrpSpPr/>
          <p:nvPr/>
        </p:nvGrpSpPr>
        <p:grpSpPr>
          <a:xfrm>
            <a:off x="5567837" y="4995040"/>
            <a:ext cx="423963" cy="321743"/>
            <a:chOff x="5567837" y="4995040"/>
            <a:chExt cx="423963" cy="321743"/>
          </a:xfrm>
        </p:grpSpPr>
        <p:sp>
          <p:nvSpPr>
            <p:cNvPr id="648" name="Freeform 120"/>
            <p:cNvSpPr/>
            <p:nvPr/>
          </p:nvSpPr>
          <p:spPr bwMode="auto">
            <a:xfrm>
              <a:off x="5567837" y="4995040"/>
              <a:ext cx="423963" cy="321743"/>
            </a:xfrm>
            <a:custGeom>
              <a:avLst/>
              <a:gdLst>
                <a:gd name="T0" fmla="*/ 48 w 95"/>
                <a:gd name="T1" fmla="*/ 72 h 72"/>
                <a:gd name="T2" fmla="*/ 48 w 95"/>
                <a:gd name="T3" fmla="*/ 72 h 72"/>
                <a:gd name="T4" fmla="*/ 0 w 95"/>
                <a:gd name="T5" fmla="*/ 25 h 72"/>
                <a:gd name="T6" fmla="*/ 0 w 95"/>
                <a:gd name="T7" fmla="*/ 0 h 72"/>
                <a:gd name="T8" fmla="*/ 95 w 95"/>
                <a:gd name="T9" fmla="*/ 0 h 72"/>
                <a:gd name="T10" fmla="*/ 95 w 95"/>
                <a:gd name="T11" fmla="*/ 25 h 72"/>
                <a:gd name="T12" fmla="*/ 48 w 9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2">
                  <a:moveTo>
                    <a:pt x="4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21" y="72"/>
                    <a:pt x="0" y="51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51"/>
                    <a:pt x="74" y="72"/>
                    <a:pt x="48" y="72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9" name="Freeform 121"/>
            <p:cNvSpPr/>
            <p:nvPr/>
          </p:nvSpPr>
          <p:spPr bwMode="auto">
            <a:xfrm>
              <a:off x="5742114" y="4995040"/>
              <a:ext cx="249686" cy="321743"/>
            </a:xfrm>
            <a:custGeom>
              <a:avLst/>
              <a:gdLst>
                <a:gd name="T0" fmla="*/ 40 w 56"/>
                <a:gd name="T1" fmla="*/ 0 h 72"/>
                <a:gd name="T2" fmla="*/ 40 w 56"/>
                <a:gd name="T3" fmla="*/ 25 h 72"/>
                <a:gd name="T4" fmla="*/ 0 w 56"/>
                <a:gd name="T5" fmla="*/ 72 h 72"/>
                <a:gd name="T6" fmla="*/ 9 w 56"/>
                <a:gd name="T7" fmla="*/ 72 h 72"/>
                <a:gd name="T8" fmla="*/ 56 w 56"/>
                <a:gd name="T9" fmla="*/ 25 h 72"/>
                <a:gd name="T10" fmla="*/ 56 w 56"/>
                <a:gd name="T11" fmla="*/ 0 h 72"/>
                <a:gd name="T12" fmla="*/ 40 w 5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2">
                  <a:moveTo>
                    <a:pt x="40" y="0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48"/>
                    <a:pt x="23" y="68"/>
                    <a:pt x="0" y="72"/>
                  </a:cubicBezTo>
                  <a:cubicBezTo>
                    <a:pt x="3" y="72"/>
                    <a:pt x="6" y="72"/>
                    <a:pt x="9" y="72"/>
                  </a:cubicBezTo>
                  <a:cubicBezTo>
                    <a:pt x="35" y="72"/>
                    <a:pt x="56" y="51"/>
                    <a:pt x="56" y="25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4A2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50" name="Group 649"/>
          <p:cNvGrpSpPr/>
          <p:nvPr/>
        </p:nvGrpSpPr>
        <p:grpSpPr>
          <a:xfrm>
            <a:off x="9735412" y="4116950"/>
            <a:ext cx="953498" cy="1199832"/>
            <a:chOff x="9735412" y="4116950"/>
            <a:chExt cx="953498" cy="1199832"/>
          </a:xfrm>
        </p:grpSpPr>
        <p:sp>
          <p:nvSpPr>
            <p:cNvPr id="651" name="Freeform 133"/>
            <p:cNvSpPr/>
            <p:nvPr/>
          </p:nvSpPr>
          <p:spPr bwMode="auto">
            <a:xfrm>
              <a:off x="10161051" y="4232577"/>
              <a:ext cx="177629" cy="82111"/>
            </a:xfrm>
            <a:custGeom>
              <a:avLst/>
              <a:gdLst>
                <a:gd name="T0" fmla="*/ 0 w 40"/>
                <a:gd name="T1" fmla="*/ 0 h 18"/>
                <a:gd name="T2" fmla="*/ 40 w 40"/>
                <a:gd name="T3" fmla="*/ 0 h 18"/>
                <a:gd name="T4" fmla="*/ 40 w 40"/>
                <a:gd name="T5" fmla="*/ 18 h 18"/>
                <a:gd name="T6" fmla="*/ 18 w 40"/>
                <a:gd name="T7" fmla="*/ 18 h 18"/>
                <a:gd name="T8" fmla="*/ 0 w 4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8">
                  <a:moveTo>
                    <a:pt x="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52" name="Group 651"/>
            <p:cNvGrpSpPr/>
            <p:nvPr/>
          </p:nvGrpSpPr>
          <p:grpSpPr>
            <a:xfrm>
              <a:off x="9735412" y="4116950"/>
              <a:ext cx="953498" cy="1199832"/>
              <a:chOff x="9735412" y="4116950"/>
              <a:chExt cx="953498" cy="1199832"/>
            </a:xfrm>
          </p:grpSpPr>
          <p:pic>
            <p:nvPicPr>
              <p:cNvPr id="653" name="Picture 12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47645" y="4247658"/>
                <a:ext cx="40218" cy="53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4" name="Freeform 125"/>
              <p:cNvSpPr/>
              <p:nvPr/>
            </p:nvSpPr>
            <p:spPr bwMode="auto">
              <a:xfrm>
                <a:off x="10161051" y="4259389"/>
                <a:ext cx="13406" cy="23460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0 h 5"/>
                  <a:gd name="T4" fmla="*/ 1 w 3"/>
                  <a:gd name="T5" fmla="*/ 5 h 5"/>
                  <a:gd name="T6" fmla="*/ 2 w 3"/>
                  <a:gd name="T7" fmla="*/ 3 h 5"/>
                  <a:gd name="T8" fmla="*/ 3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4C3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5" name="Rectangle 128"/>
              <p:cNvSpPr>
                <a:spLocks noChangeArrowheads="1"/>
              </p:cNvSpPr>
              <p:nvPr/>
            </p:nvSpPr>
            <p:spPr bwMode="auto">
              <a:xfrm>
                <a:off x="10204620" y="4178953"/>
                <a:ext cx="36866" cy="93842"/>
              </a:xfrm>
              <a:prstGeom prst="rect">
                <a:avLst/>
              </a:prstGeom>
              <a:solidFill>
                <a:srgbClr val="191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6" name="Rectangle 129"/>
              <p:cNvSpPr>
                <a:spLocks noChangeArrowheads="1"/>
              </p:cNvSpPr>
              <p:nvPr/>
            </p:nvSpPr>
            <p:spPr bwMode="auto">
              <a:xfrm>
                <a:off x="10295110" y="4259389"/>
                <a:ext cx="35191" cy="95517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7" name="Rectangle 130"/>
              <p:cNvSpPr>
                <a:spLocks noChangeArrowheads="1"/>
              </p:cNvSpPr>
              <p:nvPr/>
            </p:nvSpPr>
            <p:spPr bwMode="auto">
              <a:xfrm>
                <a:off x="10285056" y="4272795"/>
                <a:ext cx="95517" cy="36866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8" name="Freeform 123"/>
              <p:cNvSpPr/>
              <p:nvPr/>
            </p:nvSpPr>
            <p:spPr bwMode="auto">
              <a:xfrm>
                <a:off x="9946555" y="4143762"/>
                <a:ext cx="254713" cy="134059"/>
              </a:xfrm>
              <a:custGeom>
                <a:avLst/>
                <a:gdLst>
                  <a:gd name="T0" fmla="*/ 57 w 57"/>
                  <a:gd name="T1" fmla="*/ 0 h 30"/>
                  <a:gd name="T2" fmla="*/ 6 w 57"/>
                  <a:gd name="T3" fmla="*/ 0 h 30"/>
                  <a:gd name="T4" fmla="*/ 4 w 57"/>
                  <a:gd name="T5" fmla="*/ 10 h 30"/>
                  <a:gd name="T6" fmla="*/ 0 w 57"/>
                  <a:gd name="T7" fmla="*/ 30 h 30"/>
                  <a:gd name="T8" fmla="*/ 27 w 57"/>
                  <a:gd name="T9" fmla="*/ 30 h 30"/>
                  <a:gd name="T10" fmla="*/ 41 w 57"/>
                  <a:gd name="T11" fmla="*/ 23 h 30"/>
                  <a:gd name="T12" fmla="*/ 42 w 57"/>
                  <a:gd name="T13" fmla="*/ 21 h 30"/>
                  <a:gd name="T14" fmla="*/ 52 w 57"/>
                  <a:gd name="T15" fmla="*/ 21 h 30"/>
                  <a:gd name="T16" fmla="*/ 54 w 57"/>
                  <a:gd name="T17" fmla="*/ 12 h 30"/>
                  <a:gd name="T18" fmla="*/ 57 w 57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30">
                    <a:moveTo>
                      <a:pt x="5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33" y="30"/>
                      <a:pt x="38" y="27"/>
                      <a:pt x="41" y="23"/>
                    </a:cubicBezTo>
                    <a:cubicBezTo>
                      <a:pt x="41" y="22"/>
                      <a:pt x="41" y="22"/>
                      <a:pt x="4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rgbClr val="4C3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9" name="Freeform 126"/>
              <p:cNvSpPr/>
              <p:nvPr/>
            </p:nvSpPr>
            <p:spPr bwMode="auto">
              <a:xfrm>
                <a:off x="9789035" y="4178953"/>
                <a:ext cx="348555" cy="72057"/>
              </a:xfrm>
              <a:custGeom>
                <a:avLst/>
                <a:gdLst>
                  <a:gd name="T0" fmla="*/ 16 w 78"/>
                  <a:gd name="T1" fmla="*/ 16 h 16"/>
                  <a:gd name="T2" fmla="*/ 62 w 78"/>
                  <a:gd name="T3" fmla="*/ 16 h 16"/>
                  <a:gd name="T4" fmla="*/ 78 w 78"/>
                  <a:gd name="T5" fmla="*/ 0 h 16"/>
                  <a:gd name="T6" fmla="*/ 0 w 78"/>
                  <a:gd name="T7" fmla="*/ 0 h 16"/>
                  <a:gd name="T8" fmla="*/ 16 w 7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6">
                    <a:moveTo>
                      <a:pt x="16" y="16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71" y="16"/>
                      <a:pt x="78" y="9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7" y="16"/>
                      <a:pt x="16" y="16"/>
                    </a:cubicBezTo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0" name="Freeform 127"/>
              <p:cNvSpPr/>
              <p:nvPr/>
            </p:nvSpPr>
            <p:spPr bwMode="auto">
              <a:xfrm>
                <a:off x="9789035" y="4178953"/>
                <a:ext cx="348555" cy="72057"/>
              </a:xfrm>
              <a:custGeom>
                <a:avLst/>
                <a:gdLst>
                  <a:gd name="T0" fmla="*/ 16 w 78"/>
                  <a:gd name="T1" fmla="*/ 13 h 16"/>
                  <a:gd name="T2" fmla="*/ 62 w 78"/>
                  <a:gd name="T3" fmla="*/ 13 h 16"/>
                  <a:gd name="T4" fmla="*/ 78 w 78"/>
                  <a:gd name="T5" fmla="*/ 0 h 16"/>
                  <a:gd name="T6" fmla="*/ 78 w 78"/>
                  <a:gd name="T7" fmla="*/ 0 h 16"/>
                  <a:gd name="T8" fmla="*/ 62 w 78"/>
                  <a:gd name="T9" fmla="*/ 16 h 16"/>
                  <a:gd name="T10" fmla="*/ 16 w 78"/>
                  <a:gd name="T11" fmla="*/ 16 h 16"/>
                  <a:gd name="T12" fmla="*/ 0 w 78"/>
                  <a:gd name="T13" fmla="*/ 0 h 16"/>
                  <a:gd name="T14" fmla="*/ 0 w 78"/>
                  <a:gd name="T15" fmla="*/ 0 h 16"/>
                  <a:gd name="T16" fmla="*/ 16 w 78"/>
                  <a:gd name="T17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16">
                    <a:moveTo>
                      <a:pt x="16" y="13"/>
                    </a:moveTo>
                    <a:cubicBezTo>
                      <a:pt x="62" y="13"/>
                      <a:pt x="62" y="13"/>
                      <a:pt x="62" y="13"/>
                    </a:cubicBezTo>
                    <a:cubicBezTo>
                      <a:pt x="70" y="13"/>
                      <a:pt x="76" y="7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9"/>
                      <a:pt x="71" y="16"/>
                      <a:pt x="62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7" y="16"/>
                      <a:pt x="0" y="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7"/>
                      <a:pt x="8" y="13"/>
                      <a:pt x="16" y="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1" name="Freeform 131"/>
              <p:cNvSpPr/>
              <p:nvPr/>
            </p:nvSpPr>
            <p:spPr bwMode="auto">
              <a:xfrm>
                <a:off x="9735412" y="4116950"/>
                <a:ext cx="519481" cy="93842"/>
              </a:xfrm>
              <a:custGeom>
                <a:avLst/>
                <a:gdLst>
                  <a:gd name="T0" fmla="*/ 0 w 116"/>
                  <a:gd name="T1" fmla="*/ 21 h 21"/>
                  <a:gd name="T2" fmla="*/ 116 w 116"/>
                  <a:gd name="T3" fmla="*/ 21 h 21"/>
                  <a:gd name="T4" fmla="*/ 116 w 116"/>
                  <a:gd name="T5" fmla="*/ 0 h 21"/>
                  <a:gd name="T6" fmla="*/ 20 w 116"/>
                  <a:gd name="T7" fmla="*/ 0 h 21"/>
                  <a:gd name="T8" fmla="*/ 0 w 116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1">
                    <a:moveTo>
                      <a:pt x="0" y="21"/>
                    </a:moveTo>
                    <a:cubicBezTo>
                      <a:pt x="116" y="21"/>
                      <a:pt x="116" y="21"/>
                      <a:pt x="116" y="2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1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2" name="Freeform 132"/>
              <p:cNvSpPr/>
              <p:nvPr/>
            </p:nvSpPr>
            <p:spPr bwMode="auto">
              <a:xfrm>
                <a:off x="9735412" y="4116950"/>
                <a:ext cx="519481" cy="93842"/>
              </a:xfrm>
              <a:custGeom>
                <a:avLst/>
                <a:gdLst>
                  <a:gd name="T0" fmla="*/ 19 w 116"/>
                  <a:gd name="T1" fmla="*/ 8 h 21"/>
                  <a:gd name="T2" fmla="*/ 0 w 116"/>
                  <a:gd name="T3" fmla="*/ 21 h 21"/>
                  <a:gd name="T4" fmla="*/ 0 w 116"/>
                  <a:gd name="T5" fmla="*/ 21 h 21"/>
                  <a:gd name="T6" fmla="*/ 20 w 116"/>
                  <a:gd name="T7" fmla="*/ 0 h 21"/>
                  <a:gd name="T8" fmla="*/ 116 w 116"/>
                  <a:gd name="T9" fmla="*/ 0 h 21"/>
                  <a:gd name="T10" fmla="*/ 116 w 116"/>
                  <a:gd name="T11" fmla="*/ 8 h 21"/>
                  <a:gd name="T12" fmla="*/ 19 w 116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21">
                    <a:moveTo>
                      <a:pt x="19" y="8"/>
                    </a:moveTo>
                    <a:cubicBezTo>
                      <a:pt x="11" y="8"/>
                      <a:pt x="3" y="13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8"/>
                      <a:pt x="116" y="8"/>
                      <a:pt x="116" y="8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786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3" name="Freeform 134"/>
              <p:cNvSpPr/>
              <p:nvPr/>
            </p:nvSpPr>
            <p:spPr bwMode="auto">
              <a:xfrm>
                <a:off x="10353761" y="4282849"/>
                <a:ext cx="303310" cy="469208"/>
              </a:xfrm>
              <a:custGeom>
                <a:avLst/>
                <a:gdLst>
                  <a:gd name="T0" fmla="*/ 170 w 181"/>
                  <a:gd name="T1" fmla="*/ 280 h 280"/>
                  <a:gd name="T2" fmla="*/ 181 w 181"/>
                  <a:gd name="T3" fmla="*/ 272 h 280"/>
                  <a:gd name="T4" fmla="*/ 13 w 181"/>
                  <a:gd name="T5" fmla="*/ 0 h 280"/>
                  <a:gd name="T6" fmla="*/ 0 w 181"/>
                  <a:gd name="T7" fmla="*/ 8 h 280"/>
                  <a:gd name="T8" fmla="*/ 170 w 181"/>
                  <a:gd name="T9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280">
                    <a:moveTo>
                      <a:pt x="170" y="280"/>
                    </a:moveTo>
                    <a:lnTo>
                      <a:pt x="181" y="272"/>
                    </a:lnTo>
                    <a:lnTo>
                      <a:pt x="13" y="0"/>
                    </a:lnTo>
                    <a:lnTo>
                      <a:pt x="0" y="8"/>
                    </a:lnTo>
                    <a:lnTo>
                      <a:pt x="170" y="280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4" name="Freeform 135"/>
              <p:cNvSpPr/>
              <p:nvPr/>
            </p:nvSpPr>
            <p:spPr bwMode="auto">
              <a:xfrm>
                <a:off x="10303489" y="4336473"/>
                <a:ext cx="273146" cy="420612"/>
              </a:xfrm>
              <a:custGeom>
                <a:avLst/>
                <a:gdLst>
                  <a:gd name="T0" fmla="*/ 152 w 163"/>
                  <a:gd name="T1" fmla="*/ 251 h 251"/>
                  <a:gd name="T2" fmla="*/ 163 w 163"/>
                  <a:gd name="T3" fmla="*/ 243 h 251"/>
                  <a:gd name="T4" fmla="*/ 11 w 163"/>
                  <a:gd name="T5" fmla="*/ 0 h 251"/>
                  <a:gd name="T6" fmla="*/ 0 w 163"/>
                  <a:gd name="T7" fmla="*/ 8 h 251"/>
                  <a:gd name="T8" fmla="*/ 152 w 163"/>
                  <a:gd name="T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251">
                    <a:moveTo>
                      <a:pt x="152" y="251"/>
                    </a:moveTo>
                    <a:lnTo>
                      <a:pt x="163" y="243"/>
                    </a:lnTo>
                    <a:lnTo>
                      <a:pt x="11" y="0"/>
                    </a:lnTo>
                    <a:lnTo>
                      <a:pt x="0" y="8"/>
                    </a:lnTo>
                    <a:lnTo>
                      <a:pt x="152" y="251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5" name="Freeform 136"/>
              <p:cNvSpPr/>
              <p:nvPr/>
            </p:nvSpPr>
            <p:spPr bwMode="auto">
              <a:xfrm>
                <a:off x="10290083" y="4743679"/>
                <a:ext cx="304985" cy="465857"/>
              </a:xfrm>
              <a:custGeom>
                <a:avLst/>
                <a:gdLst>
                  <a:gd name="T0" fmla="*/ 13 w 182"/>
                  <a:gd name="T1" fmla="*/ 278 h 278"/>
                  <a:gd name="T2" fmla="*/ 182 w 182"/>
                  <a:gd name="T3" fmla="*/ 8 h 278"/>
                  <a:gd name="T4" fmla="*/ 171 w 182"/>
                  <a:gd name="T5" fmla="*/ 0 h 278"/>
                  <a:gd name="T6" fmla="*/ 0 w 182"/>
                  <a:gd name="T7" fmla="*/ 273 h 278"/>
                  <a:gd name="T8" fmla="*/ 13 w 182"/>
                  <a:gd name="T9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278">
                    <a:moveTo>
                      <a:pt x="13" y="278"/>
                    </a:moveTo>
                    <a:lnTo>
                      <a:pt x="182" y="8"/>
                    </a:lnTo>
                    <a:lnTo>
                      <a:pt x="171" y="0"/>
                    </a:lnTo>
                    <a:lnTo>
                      <a:pt x="0" y="273"/>
                    </a:lnTo>
                    <a:lnTo>
                      <a:pt x="13" y="278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6" name="Freeform 137"/>
              <p:cNvSpPr/>
              <p:nvPr/>
            </p:nvSpPr>
            <p:spPr bwMode="auto">
              <a:xfrm>
                <a:off x="10370519" y="4797302"/>
                <a:ext cx="278173" cy="420612"/>
              </a:xfrm>
              <a:custGeom>
                <a:avLst/>
                <a:gdLst>
                  <a:gd name="T0" fmla="*/ 14 w 166"/>
                  <a:gd name="T1" fmla="*/ 251 h 251"/>
                  <a:gd name="T2" fmla="*/ 166 w 166"/>
                  <a:gd name="T3" fmla="*/ 5 h 251"/>
                  <a:gd name="T4" fmla="*/ 152 w 166"/>
                  <a:gd name="T5" fmla="*/ 0 h 251"/>
                  <a:gd name="T6" fmla="*/ 0 w 166"/>
                  <a:gd name="T7" fmla="*/ 243 h 251"/>
                  <a:gd name="T8" fmla="*/ 14 w 166"/>
                  <a:gd name="T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51">
                    <a:moveTo>
                      <a:pt x="14" y="251"/>
                    </a:moveTo>
                    <a:lnTo>
                      <a:pt x="166" y="5"/>
                    </a:lnTo>
                    <a:lnTo>
                      <a:pt x="152" y="0"/>
                    </a:lnTo>
                    <a:lnTo>
                      <a:pt x="0" y="243"/>
                    </a:lnTo>
                    <a:lnTo>
                      <a:pt x="14" y="251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7" name="Oval 138"/>
              <p:cNvSpPr>
                <a:spLocks noChangeArrowheads="1"/>
              </p:cNvSpPr>
              <p:nvPr/>
            </p:nvSpPr>
            <p:spPr bwMode="auto">
              <a:xfrm>
                <a:off x="10611826" y="4738651"/>
                <a:ext cx="77084" cy="77084"/>
              </a:xfrm>
              <a:prstGeom prst="ellipse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8" name="Rectangle 139"/>
              <p:cNvSpPr>
                <a:spLocks noChangeArrowheads="1"/>
              </p:cNvSpPr>
              <p:nvPr/>
            </p:nvSpPr>
            <p:spPr bwMode="auto">
              <a:xfrm>
                <a:off x="10563229" y="4738651"/>
                <a:ext cx="88814" cy="77084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9" name="Oval 140"/>
              <p:cNvSpPr>
                <a:spLocks noChangeArrowheads="1"/>
              </p:cNvSpPr>
              <p:nvPr/>
            </p:nvSpPr>
            <p:spPr bwMode="auto">
              <a:xfrm>
                <a:off x="10523011" y="4738651"/>
                <a:ext cx="75408" cy="77084"/>
              </a:xfrm>
              <a:prstGeom prst="ellipse">
                <a:avLst/>
              </a:prstGeom>
              <a:solidFill>
                <a:srgbClr val="786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0" name="Oval 141"/>
              <p:cNvSpPr>
                <a:spLocks noChangeArrowheads="1"/>
              </p:cNvSpPr>
              <p:nvPr/>
            </p:nvSpPr>
            <p:spPr bwMode="auto">
              <a:xfrm>
                <a:off x="10362140" y="5155912"/>
                <a:ext cx="75408" cy="75408"/>
              </a:xfrm>
              <a:prstGeom prst="ellipse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1" name="Rectangle 142"/>
              <p:cNvSpPr>
                <a:spLocks noChangeArrowheads="1"/>
              </p:cNvSpPr>
              <p:nvPr/>
            </p:nvSpPr>
            <p:spPr bwMode="auto">
              <a:xfrm>
                <a:off x="10311867" y="5155912"/>
                <a:ext cx="90490" cy="75408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2" name="Oval 143"/>
              <p:cNvSpPr>
                <a:spLocks noChangeArrowheads="1"/>
              </p:cNvSpPr>
              <p:nvPr/>
            </p:nvSpPr>
            <p:spPr bwMode="auto">
              <a:xfrm>
                <a:off x="10271650" y="5155912"/>
                <a:ext cx="77084" cy="75408"/>
              </a:xfrm>
              <a:prstGeom prst="ellipse">
                <a:avLst/>
              </a:prstGeom>
              <a:solidFill>
                <a:srgbClr val="786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3" name="Freeform 144"/>
              <p:cNvSpPr/>
              <p:nvPr/>
            </p:nvSpPr>
            <p:spPr bwMode="auto">
              <a:xfrm>
                <a:off x="10137590" y="5227968"/>
                <a:ext cx="425639" cy="88814"/>
              </a:xfrm>
              <a:custGeom>
                <a:avLst/>
                <a:gdLst>
                  <a:gd name="T0" fmla="*/ 0 w 95"/>
                  <a:gd name="T1" fmla="*/ 20 h 20"/>
                  <a:gd name="T2" fmla="*/ 95 w 95"/>
                  <a:gd name="T3" fmla="*/ 20 h 20"/>
                  <a:gd name="T4" fmla="*/ 75 w 95"/>
                  <a:gd name="T5" fmla="*/ 0 h 20"/>
                  <a:gd name="T6" fmla="*/ 19 w 95"/>
                  <a:gd name="T7" fmla="*/ 0 h 20"/>
                  <a:gd name="T8" fmla="*/ 0 w 9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20">
                    <a:moveTo>
                      <a:pt x="0" y="20"/>
                    </a:move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9"/>
                      <a:pt x="86" y="0"/>
                      <a:pt x="7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4" name="Group 673"/>
          <p:cNvGrpSpPr/>
          <p:nvPr/>
        </p:nvGrpSpPr>
        <p:grpSpPr>
          <a:xfrm>
            <a:off x="9713627" y="4953147"/>
            <a:ext cx="380394" cy="363636"/>
            <a:chOff x="9713627" y="4953147"/>
            <a:chExt cx="380394" cy="363636"/>
          </a:xfrm>
        </p:grpSpPr>
        <p:sp>
          <p:nvSpPr>
            <p:cNvPr id="675" name="Freeform 149"/>
            <p:cNvSpPr/>
            <p:nvPr/>
          </p:nvSpPr>
          <p:spPr bwMode="auto">
            <a:xfrm>
              <a:off x="9834281" y="5145857"/>
              <a:ext cx="214495" cy="170926"/>
            </a:xfrm>
            <a:custGeom>
              <a:avLst/>
              <a:gdLst>
                <a:gd name="T0" fmla="*/ 39 w 48"/>
                <a:gd name="T1" fmla="*/ 0 h 38"/>
                <a:gd name="T2" fmla="*/ 0 w 48"/>
                <a:gd name="T3" fmla="*/ 10 h 38"/>
                <a:gd name="T4" fmla="*/ 0 w 48"/>
                <a:gd name="T5" fmla="*/ 38 h 38"/>
                <a:gd name="T6" fmla="*/ 2 w 48"/>
                <a:gd name="T7" fmla="*/ 38 h 38"/>
                <a:gd name="T8" fmla="*/ 21 w 48"/>
                <a:gd name="T9" fmla="*/ 38 h 38"/>
                <a:gd name="T10" fmla="*/ 27 w 48"/>
                <a:gd name="T11" fmla="*/ 38 h 38"/>
                <a:gd name="T12" fmla="*/ 38 w 48"/>
                <a:gd name="T13" fmla="*/ 38 h 38"/>
                <a:gd name="T14" fmla="*/ 48 w 48"/>
                <a:gd name="T15" fmla="*/ 38 h 38"/>
                <a:gd name="T16" fmla="*/ 39 w 48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8">
                  <a:moveTo>
                    <a:pt x="39" y="0"/>
                  </a:moveTo>
                  <a:cubicBezTo>
                    <a:pt x="27" y="3"/>
                    <a:pt x="14" y="7"/>
                    <a:pt x="0" y="1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BA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676" name="Picture 150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5847" y="4953147"/>
              <a:ext cx="268119" cy="25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7" name="Freeform 153"/>
            <p:cNvSpPr/>
            <p:nvPr/>
          </p:nvSpPr>
          <p:spPr bwMode="auto">
            <a:xfrm>
              <a:off x="9874498" y="5129100"/>
              <a:ext cx="206116" cy="187683"/>
            </a:xfrm>
            <a:custGeom>
              <a:avLst/>
              <a:gdLst>
                <a:gd name="T0" fmla="*/ 96 w 123"/>
                <a:gd name="T1" fmla="*/ 112 h 112"/>
                <a:gd name="T2" fmla="*/ 123 w 123"/>
                <a:gd name="T3" fmla="*/ 112 h 112"/>
                <a:gd name="T4" fmla="*/ 96 w 123"/>
                <a:gd name="T5" fmla="*/ 0 h 112"/>
                <a:gd name="T6" fmla="*/ 0 w 123"/>
                <a:gd name="T7" fmla="*/ 112 h 112"/>
                <a:gd name="T8" fmla="*/ 96 w 123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2">
                  <a:moveTo>
                    <a:pt x="96" y="112"/>
                  </a:moveTo>
                  <a:lnTo>
                    <a:pt x="123" y="112"/>
                  </a:lnTo>
                  <a:lnTo>
                    <a:pt x="96" y="0"/>
                  </a:lnTo>
                  <a:lnTo>
                    <a:pt x="0" y="112"/>
                  </a:lnTo>
                  <a:lnTo>
                    <a:pt x="96" y="112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8" name="Freeform 154"/>
            <p:cNvSpPr/>
            <p:nvPr/>
          </p:nvSpPr>
          <p:spPr bwMode="auto">
            <a:xfrm>
              <a:off x="9735412" y="4968228"/>
              <a:ext cx="358609" cy="348555"/>
            </a:xfrm>
            <a:custGeom>
              <a:avLst/>
              <a:gdLst>
                <a:gd name="T0" fmla="*/ 150 w 214"/>
                <a:gd name="T1" fmla="*/ 208 h 208"/>
                <a:gd name="T2" fmla="*/ 0 w 214"/>
                <a:gd name="T3" fmla="*/ 208 h 208"/>
                <a:gd name="T4" fmla="*/ 64 w 214"/>
                <a:gd name="T5" fmla="*/ 0 h 208"/>
                <a:gd name="T6" fmla="*/ 214 w 214"/>
                <a:gd name="T7" fmla="*/ 0 h 208"/>
                <a:gd name="T8" fmla="*/ 150 w 21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08">
                  <a:moveTo>
                    <a:pt x="150" y="208"/>
                  </a:moveTo>
                  <a:lnTo>
                    <a:pt x="0" y="208"/>
                  </a:lnTo>
                  <a:lnTo>
                    <a:pt x="64" y="0"/>
                  </a:lnTo>
                  <a:lnTo>
                    <a:pt x="214" y="0"/>
                  </a:lnTo>
                  <a:lnTo>
                    <a:pt x="150" y="208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9" name="Freeform 155"/>
            <p:cNvSpPr/>
            <p:nvPr/>
          </p:nvSpPr>
          <p:spPr bwMode="auto">
            <a:xfrm>
              <a:off x="9713627" y="4968228"/>
              <a:ext cx="353582" cy="348555"/>
            </a:xfrm>
            <a:custGeom>
              <a:avLst/>
              <a:gdLst>
                <a:gd name="T0" fmla="*/ 147 w 211"/>
                <a:gd name="T1" fmla="*/ 208 h 208"/>
                <a:gd name="T2" fmla="*/ 0 w 211"/>
                <a:gd name="T3" fmla="*/ 208 h 208"/>
                <a:gd name="T4" fmla="*/ 61 w 211"/>
                <a:gd name="T5" fmla="*/ 0 h 208"/>
                <a:gd name="T6" fmla="*/ 211 w 211"/>
                <a:gd name="T7" fmla="*/ 0 h 208"/>
                <a:gd name="T8" fmla="*/ 147 w 21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208">
                  <a:moveTo>
                    <a:pt x="147" y="208"/>
                  </a:moveTo>
                  <a:lnTo>
                    <a:pt x="0" y="208"/>
                  </a:lnTo>
                  <a:lnTo>
                    <a:pt x="61" y="0"/>
                  </a:lnTo>
                  <a:lnTo>
                    <a:pt x="211" y="0"/>
                  </a:lnTo>
                  <a:lnTo>
                    <a:pt x="147" y="208"/>
                  </a:lnTo>
                  <a:close/>
                </a:path>
              </a:pathLst>
            </a:custGeom>
            <a:solidFill>
              <a:srgbClr val="7866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0" name="Freeform 156"/>
            <p:cNvSpPr/>
            <p:nvPr/>
          </p:nvSpPr>
          <p:spPr bwMode="auto">
            <a:xfrm>
              <a:off x="9758872" y="5016825"/>
              <a:ext cx="263092" cy="254713"/>
            </a:xfrm>
            <a:custGeom>
              <a:avLst/>
              <a:gdLst>
                <a:gd name="T0" fmla="*/ 109 w 157"/>
                <a:gd name="T1" fmla="*/ 152 h 152"/>
                <a:gd name="T2" fmla="*/ 0 w 157"/>
                <a:gd name="T3" fmla="*/ 152 h 152"/>
                <a:gd name="T4" fmla="*/ 48 w 157"/>
                <a:gd name="T5" fmla="*/ 0 h 152"/>
                <a:gd name="T6" fmla="*/ 157 w 157"/>
                <a:gd name="T7" fmla="*/ 0 h 152"/>
                <a:gd name="T8" fmla="*/ 109 w 157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2">
                  <a:moveTo>
                    <a:pt x="109" y="152"/>
                  </a:moveTo>
                  <a:lnTo>
                    <a:pt x="0" y="152"/>
                  </a:lnTo>
                  <a:lnTo>
                    <a:pt x="48" y="0"/>
                  </a:lnTo>
                  <a:lnTo>
                    <a:pt x="157" y="0"/>
                  </a:lnTo>
                  <a:lnTo>
                    <a:pt x="109" y="152"/>
                  </a:lnTo>
                  <a:close/>
                </a:path>
              </a:pathLst>
            </a:custGeom>
            <a:solidFill>
              <a:srgbClr val="5DD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1" name="Freeform 157"/>
            <p:cNvSpPr/>
            <p:nvPr/>
          </p:nvSpPr>
          <p:spPr bwMode="auto">
            <a:xfrm>
              <a:off x="9758872" y="5016825"/>
              <a:ext cx="187683" cy="254713"/>
            </a:xfrm>
            <a:custGeom>
              <a:avLst/>
              <a:gdLst>
                <a:gd name="T0" fmla="*/ 8 w 112"/>
                <a:gd name="T1" fmla="*/ 147 h 152"/>
                <a:gd name="T2" fmla="*/ 53 w 112"/>
                <a:gd name="T3" fmla="*/ 0 h 152"/>
                <a:gd name="T4" fmla="*/ 48 w 112"/>
                <a:gd name="T5" fmla="*/ 0 h 152"/>
                <a:gd name="T6" fmla="*/ 0 w 112"/>
                <a:gd name="T7" fmla="*/ 152 h 152"/>
                <a:gd name="T8" fmla="*/ 109 w 112"/>
                <a:gd name="T9" fmla="*/ 152 h 152"/>
                <a:gd name="T10" fmla="*/ 112 w 112"/>
                <a:gd name="T11" fmla="*/ 147 h 152"/>
                <a:gd name="T12" fmla="*/ 8 w 112"/>
                <a:gd name="T13" fmla="*/ 14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52">
                  <a:moveTo>
                    <a:pt x="8" y="147"/>
                  </a:moveTo>
                  <a:lnTo>
                    <a:pt x="53" y="0"/>
                  </a:lnTo>
                  <a:lnTo>
                    <a:pt x="48" y="0"/>
                  </a:lnTo>
                  <a:lnTo>
                    <a:pt x="0" y="152"/>
                  </a:lnTo>
                  <a:lnTo>
                    <a:pt x="109" y="152"/>
                  </a:lnTo>
                  <a:lnTo>
                    <a:pt x="112" y="147"/>
                  </a:lnTo>
                  <a:lnTo>
                    <a:pt x="8" y="147"/>
                  </a:lnTo>
                  <a:close/>
                </a:path>
              </a:pathLst>
            </a:custGeom>
            <a:solidFill>
              <a:srgbClr val="46A4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2" name="Rectangle 109"/>
          <p:cNvSpPr>
            <a:spLocks noChangeArrowheads="1"/>
          </p:cNvSpPr>
          <p:nvPr/>
        </p:nvSpPr>
        <p:spPr bwMode="auto">
          <a:xfrm>
            <a:off x="5530971" y="5464248"/>
            <a:ext cx="5214914" cy="377042"/>
          </a:xfrm>
          <a:prstGeom prst="rect">
            <a:avLst/>
          </a:prstGeom>
          <a:solidFill>
            <a:srgbClr val="5640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83" name="Freeform 110"/>
          <p:cNvSpPr/>
          <p:nvPr/>
        </p:nvSpPr>
        <p:spPr bwMode="auto">
          <a:xfrm>
            <a:off x="5530971" y="5388840"/>
            <a:ext cx="5214914" cy="246334"/>
          </a:xfrm>
          <a:custGeom>
            <a:avLst/>
            <a:gdLst>
              <a:gd name="T0" fmla="*/ 3112 w 3112"/>
              <a:gd name="T1" fmla="*/ 147 h 147"/>
              <a:gd name="T2" fmla="*/ 0 w 3112"/>
              <a:gd name="T3" fmla="*/ 93 h 147"/>
              <a:gd name="T4" fmla="*/ 0 w 3112"/>
              <a:gd name="T5" fmla="*/ 0 h 147"/>
              <a:gd name="T6" fmla="*/ 3112 w 3112"/>
              <a:gd name="T7" fmla="*/ 0 h 147"/>
              <a:gd name="T8" fmla="*/ 3112 w 3112"/>
              <a:gd name="T9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2" h="147">
                <a:moveTo>
                  <a:pt x="3112" y="147"/>
                </a:moveTo>
                <a:lnTo>
                  <a:pt x="0" y="93"/>
                </a:lnTo>
                <a:lnTo>
                  <a:pt x="0" y="0"/>
                </a:lnTo>
                <a:lnTo>
                  <a:pt x="3112" y="0"/>
                </a:lnTo>
                <a:lnTo>
                  <a:pt x="3112" y="147"/>
                </a:lnTo>
                <a:close/>
              </a:path>
            </a:pathLst>
          </a:custGeom>
          <a:solidFill>
            <a:srgbClr val="4130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84" name="Rectangle 111"/>
          <p:cNvSpPr>
            <a:spLocks noChangeArrowheads="1"/>
          </p:cNvSpPr>
          <p:nvPr/>
        </p:nvSpPr>
        <p:spPr bwMode="auto">
          <a:xfrm>
            <a:off x="5334909" y="5321810"/>
            <a:ext cx="5648932" cy="129032"/>
          </a:xfrm>
          <a:prstGeom prst="rect">
            <a:avLst/>
          </a:prstGeom>
          <a:solidFill>
            <a:srgbClr val="5640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171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11"/>
          <p:cNvPicPr>
            <a:picLocks noChangeAspect="1"/>
          </p:cNvPicPr>
          <p:nvPr/>
        </p:nvPicPr>
        <p:blipFill rotWithShape="1">
          <a:blip r:embed="rId3"/>
          <a:srcRect l="19699" t="21382" r="19675" b="22368"/>
          <a:stretch/>
        </p:blipFill>
        <p:spPr>
          <a:xfrm rot="7017601">
            <a:off x="9876258" y="5161346"/>
            <a:ext cx="1493021" cy="1395118"/>
          </a:xfrm>
          <a:prstGeom prst="rect">
            <a:avLst/>
          </a:prstGeom>
        </p:spPr>
      </p:pic>
      <p:pic>
        <p:nvPicPr>
          <p:cNvPr id="6" name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24" y="-740280"/>
            <a:ext cx="1405453" cy="1658616"/>
          </a:xfrm>
          <a:prstGeom prst="rect">
            <a:avLst/>
          </a:prstGeom>
        </p:spPr>
      </p:pic>
      <p:pic>
        <p:nvPicPr>
          <p:cNvPr id="7" name="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8" name="8"/>
          <p:cNvPicPr>
            <a:picLocks noChangeAspect="1"/>
          </p:cNvPicPr>
          <p:nvPr/>
        </p:nvPicPr>
        <p:blipFill rotWithShape="1">
          <a:blip r:embed="rId6"/>
          <a:srcRect t="31278" b="29873"/>
          <a:stretch/>
        </p:blipFill>
        <p:spPr>
          <a:xfrm>
            <a:off x="-176923" y="6362699"/>
            <a:ext cx="1764432" cy="1052069"/>
          </a:xfrm>
          <a:prstGeom prst="rect">
            <a:avLst/>
          </a:prstGeom>
        </p:spPr>
      </p:pic>
      <p:pic>
        <p:nvPicPr>
          <p:cNvPr id="9" name="7"/>
          <p:cNvPicPr>
            <a:picLocks noChangeAspect="1"/>
          </p:cNvPicPr>
          <p:nvPr/>
        </p:nvPicPr>
        <p:blipFill rotWithShape="1">
          <a:blip r:embed="rId7"/>
          <a:srcRect l="11179" t="31892" r="11960" b="30868"/>
          <a:stretch/>
        </p:blipFill>
        <p:spPr>
          <a:xfrm>
            <a:off x="5386388" y="6276974"/>
            <a:ext cx="1404937" cy="1137794"/>
          </a:xfrm>
          <a:prstGeom prst="rect">
            <a:avLst/>
          </a:prstGeom>
        </p:spPr>
      </p:pic>
      <p:pic>
        <p:nvPicPr>
          <p:cNvPr id="10" name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14" name="5"/>
          <p:cNvPicPr>
            <a:picLocks noChangeAspect="1"/>
          </p:cNvPicPr>
          <p:nvPr/>
        </p:nvPicPr>
        <p:blipFill rotWithShape="1">
          <a:blip r:embed="rId9"/>
          <a:srcRect l="21989" t="19503" r="23925" b="23332"/>
          <a:stretch/>
        </p:blipFill>
        <p:spPr>
          <a:xfrm>
            <a:off x="10210800" y="-584709"/>
            <a:ext cx="2524690" cy="2661159"/>
          </a:xfrm>
          <a:prstGeom prst="rect">
            <a:avLst/>
          </a:prstGeom>
        </p:spPr>
      </p:pic>
      <p:pic>
        <p:nvPicPr>
          <p:cNvPr id="15" name="4"/>
          <p:cNvPicPr>
            <a:picLocks noChangeAspect="1"/>
          </p:cNvPicPr>
          <p:nvPr/>
        </p:nvPicPr>
        <p:blipFill rotWithShape="1">
          <a:blip r:embed="rId10"/>
          <a:srcRect l="19128" t="22604" r="21005" b="21338"/>
          <a:stretch/>
        </p:blipFill>
        <p:spPr>
          <a:xfrm>
            <a:off x="4443210" y="476518"/>
            <a:ext cx="1223493" cy="1146220"/>
          </a:xfrm>
          <a:prstGeom prst="rect">
            <a:avLst/>
          </a:prstGeom>
        </p:spPr>
      </p:pic>
      <p:pic>
        <p:nvPicPr>
          <p:cNvPr id="16" name="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2"/>
          <p:cNvPicPr>
            <a:picLocks noChangeAspect="1"/>
          </p:cNvPicPr>
          <p:nvPr/>
        </p:nvPicPr>
        <p:blipFill rotWithShape="1">
          <a:blip r:embed="rId12"/>
          <a:srcRect l="21489" t="22763" r="19895" b="22389"/>
          <a:stretch/>
        </p:blipFill>
        <p:spPr>
          <a:xfrm>
            <a:off x="-478971" y="-456909"/>
            <a:ext cx="3031671" cy="2838159"/>
          </a:xfrm>
          <a:prstGeom prst="rect">
            <a:avLst/>
          </a:prstGeom>
        </p:spPr>
      </p:pic>
      <p:pic>
        <p:nvPicPr>
          <p:cNvPr id="11" name="1"/>
          <p:cNvPicPr>
            <a:picLocks noChangeAspect="1"/>
          </p:cNvPicPr>
          <p:nvPr/>
        </p:nvPicPr>
        <p:blipFill rotWithShape="1">
          <a:blip r:embed="rId3"/>
          <a:srcRect l="19699" t="21382" r="19675" b="22368"/>
          <a:stretch/>
        </p:blipFill>
        <p:spPr>
          <a:xfrm>
            <a:off x="2495550" y="5353050"/>
            <a:ext cx="1162050" cy="1085850"/>
          </a:xfrm>
          <a:prstGeom prst="rect">
            <a:avLst/>
          </a:prstGeom>
        </p:spPr>
      </p:pic>
      <p:grpSp>
        <p:nvGrpSpPr>
          <p:cNvPr id="233" name="Group 232"/>
          <p:cNvGrpSpPr/>
          <p:nvPr/>
        </p:nvGrpSpPr>
        <p:grpSpPr>
          <a:xfrm>
            <a:off x="6355326" y="1486344"/>
            <a:ext cx="2662238" cy="3914775"/>
            <a:chOff x="6355326" y="1486344"/>
            <a:chExt cx="2662238" cy="3914775"/>
          </a:xfrm>
          <a:gradFill flip="none" rotWithShape="1">
            <a:gsLst>
              <a:gs pos="0">
                <a:srgbClr val="8853E5"/>
              </a:gs>
              <a:gs pos="100000">
                <a:srgbClr val="D57DDB"/>
              </a:gs>
            </a:gsLst>
            <a:lin ang="16200000" scaled="1"/>
            <a:tileRect/>
          </a:gradFill>
        </p:grpSpPr>
        <p:sp>
          <p:nvSpPr>
            <p:cNvPr id="234" name="ïṥlíḋe">
              <a:extLst>
                <a:ext uri="{FF2B5EF4-FFF2-40B4-BE49-F238E27FC236}">
                  <a16:creationId xmlns:a16="http://schemas.microsoft.com/office/drawing/2014/main" id="{F5B883DE-5DC0-45E9-9508-A4DC0DCF5735}"/>
                </a:ext>
              </a:extLst>
            </p:cNvPr>
            <p:cNvSpPr/>
            <p:nvPr/>
          </p:nvSpPr>
          <p:spPr bwMode="auto">
            <a:xfrm>
              <a:off x="6355326" y="1486344"/>
              <a:ext cx="2662238" cy="3914775"/>
            </a:xfrm>
            <a:custGeom>
              <a:avLst/>
              <a:gdLst>
                <a:gd name="T0" fmla="*/ 628 w 807"/>
                <a:gd name="T1" fmla="*/ 1188 h 1188"/>
                <a:gd name="T2" fmla="*/ 802 w 807"/>
                <a:gd name="T3" fmla="*/ 605 h 1188"/>
                <a:gd name="T4" fmla="*/ 778 w 807"/>
                <a:gd name="T5" fmla="*/ 505 h 1188"/>
                <a:gd name="T6" fmla="*/ 685 w 807"/>
                <a:gd name="T7" fmla="*/ 521 h 1188"/>
                <a:gd name="T8" fmla="*/ 643 w 807"/>
                <a:gd name="T9" fmla="*/ 614 h 1188"/>
                <a:gd name="T10" fmla="*/ 681 w 807"/>
                <a:gd name="T11" fmla="*/ 366 h 1188"/>
                <a:gd name="T12" fmla="*/ 654 w 807"/>
                <a:gd name="T13" fmla="*/ 258 h 1188"/>
                <a:gd name="T14" fmla="*/ 567 w 807"/>
                <a:gd name="T15" fmla="*/ 254 h 1188"/>
                <a:gd name="T16" fmla="*/ 475 w 807"/>
                <a:gd name="T17" fmla="*/ 406 h 1188"/>
                <a:gd name="T18" fmla="*/ 363 w 807"/>
                <a:gd name="T19" fmla="*/ 66 h 1188"/>
                <a:gd name="T20" fmla="*/ 303 w 807"/>
                <a:gd name="T21" fmla="*/ 4 h 1188"/>
                <a:gd name="T22" fmla="*/ 259 w 807"/>
                <a:gd name="T23" fmla="*/ 56 h 1188"/>
                <a:gd name="T24" fmla="*/ 263 w 807"/>
                <a:gd name="T25" fmla="*/ 412 h 1188"/>
                <a:gd name="T26" fmla="*/ 173 w 807"/>
                <a:gd name="T27" fmla="*/ 319 h 1188"/>
                <a:gd name="T28" fmla="*/ 54 w 807"/>
                <a:gd name="T29" fmla="*/ 334 h 1188"/>
                <a:gd name="T30" fmla="*/ 44 w 807"/>
                <a:gd name="T31" fmla="*/ 446 h 1188"/>
                <a:gd name="T32" fmla="*/ 197 w 807"/>
                <a:gd name="T33" fmla="*/ 815 h 1188"/>
                <a:gd name="T34" fmla="*/ 90 w 807"/>
                <a:gd name="T35" fmla="*/ 767 h 1188"/>
                <a:gd name="T36" fmla="*/ 3 w 807"/>
                <a:gd name="T37" fmla="*/ 829 h 1188"/>
                <a:gd name="T38" fmla="*/ 49 w 807"/>
                <a:gd name="T39" fmla="*/ 912 h 1188"/>
                <a:gd name="T40" fmla="*/ 392 w 807"/>
                <a:gd name="T41" fmla="*/ 1137 h 1188"/>
                <a:gd name="T42" fmla="*/ 628 w 807"/>
                <a:gd name="T43" fmla="*/ 118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7" h="1188">
                  <a:moveTo>
                    <a:pt x="628" y="1188"/>
                  </a:moveTo>
                  <a:cubicBezTo>
                    <a:pt x="717" y="1005"/>
                    <a:pt x="776" y="807"/>
                    <a:pt x="802" y="605"/>
                  </a:cubicBezTo>
                  <a:cubicBezTo>
                    <a:pt x="806" y="569"/>
                    <a:pt x="807" y="527"/>
                    <a:pt x="778" y="505"/>
                  </a:cubicBezTo>
                  <a:cubicBezTo>
                    <a:pt x="751" y="484"/>
                    <a:pt x="709" y="496"/>
                    <a:pt x="685" y="521"/>
                  </a:cubicBezTo>
                  <a:cubicBezTo>
                    <a:pt x="662" y="546"/>
                    <a:pt x="652" y="581"/>
                    <a:pt x="643" y="614"/>
                  </a:cubicBezTo>
                  <a:cubicBezTo>
                    <a:pt x="656" y="532"/>
                    <a:pt x="669" y="449"/>
                    <a:pt x="681" y="366"/>
                  </a:cubicBezTo>
                  <a:cubicBezTo>
                    <a:pt x="687" y="327"/>
                    <a:pt x="692" y="284"/>
                    <a:pt x="654" y="258"/>
                  </a:cubicBezTo>
                  <a:cubicBezTo>
                    <a:pt x="629" y="240"/>
                    <a:pt x="595" y="240"/>
                    <a:pt x="567" y="254"/>
                  </a:cubicBezTo>
                  <a:cubicBezTo>
                    <a:pt x="510" y="284"/>
                    <a:pt x="491" y="347"/>
                    <a:pt x="475" y="406"/>
                  </a:cubicBezTo>
                  <a:cubicBezTo>
                    <a:pt x="437" y="292"/>
                    <a:pt x="400" y="179"/>
                    <a:pt x="363" y="66"/>
                  </a:cubicBezTo>
                  <a:cubicBezTo>
                    <a:pt x="353" y="36"/>
                    <a:pt x="334" y="0"/>
                    <a:pt x="303" y="4"/>
                  </a:cubicBezTo>
                  <a:cubicBezTo>
                    <a:pt x="280" y="7"/>
                    <a:pt x="266" y="33"/>
                    <a:pt x="259" y="56"/>
                  </a:cubicBezTo>
                  <a:cubicBezTo>
                    <a:pt x="222" y="171"/>
                    <a:pt x="223" y="298"/>
                    <a:pt x="263" y="412"/>
                  </a:cubicBezTo>
                  <a:cubicBezTo>
                    <a:pt x="238" y="376"/>
                    <a:pt x="212" y="339"/>
                    <a:pt x="173" y="319"/>
                  </a:cubicBezTo>
                  <a:cubicBezTo>
                    <a:pt x="135" y="298"/>
                    <a:pt x="81" y="299"/>
                    <a:pt x="54" y="334"/>
                  </a:cubicBezTo>
                  <a:cubicBezTo>
                    <a:pt x="30" y="364"/>
                    <a:pt x="35" y="408"/>
                    <a:pt x="44" y="446"/>
                  </a:cubicBezTo>
                  <a:cubicBezTo>
                    <a:pt x="73" y="577"/>
                    <a:pt x="125" y="702"/>
                    <a:pt x="197" y="815"/>
                  </a:cubicBezTo>
                  <a:cubicBezTo>
                    <a:pt x="164" y="793"/>
                    <a:pt x="129" y="770"/>
                    <a:pt x="90" y="767"/>
                  </a:cubicBezTo>
                  <a:cubicBezTo>
                    <a:pt x="51" y="764"/>
                    <a:pt x="6" y="790"/>
                    <a:pt x="3" y="829"/>
                  </a:cubicBezTo>
                  <a:cubicBezTo>
                    <a:pt x="0" y="862"/>
                    <a:pt x="25" y="889"/>
                    <a:pt x="49" y="912"/>
                  </a:cubicBezTo>
                  <a:cubicBezTo>
                    <a:pt x="150" y="1005"/>
                    <a:pt x="266" y="1082"/>
                    <a:pt x="392" y="1137"/>
                  </a:cubicBezTo>
                  <a:cubicBezTo>
                    <a:pt x="466" y="1170"/>
                    <a:pt x="547" y="1187"/>
                    <a:pt x="628" y="11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5" name="išlïḑe">
              <a:extLst>
                <a:ext uri="{FF2B5EF4-FFF2-40B4-BE49-F238E27FC236}">
                  <a16:creationId xmlns:a16="http://schemas.microsoft.com/office/drawing/2014/main" id="{1116A56E-4DC2-4C95-9661-396B49B77061}"/>
                </a:ext>
              </a:extLst>
            </p:cNvPr>
            <p:cNvSpPr/>
            <p:nvPr/>
          </p:nvSpPr>
          <p:spPr bwMode="auto">
            <a:xfrm>
              <a:off x="7347514" y="1499044"/>
              <a:ext cx="877888" cy="3795713"/>
            </a:xfrm>
            <a:custGeom>
              <a:avLst/>
              <a:gdLst>
                <a:gd name="T0" fmla="*/ 0 w 266"/>
                <a:gd name="T1" fmla="*/ 0 h 1152"/>
                <a:gd name="T2" fmla="*/ 52 w 266"/>
                <a:gd name="T3" fmla="*/ 486 h 1152"/>
                <a:gd name="T4" fmla="*/ 132 w 266"/>
                <a:gd name="T5" fmla="*/ 871 h 1152"/>
                <a:gd name="T6" fmla="*/ 263 w 266"/>
                <a:gd name="T7" fmla="*/ 1152 h 1152"/>
                <a:gd name="T8" fmla="*/ 266 w 266"/>
                <a:gd name="T9" fmla="*/ 1149 h 1152"/>
                <a:gd name="T10" fmla="*/ 135 w 266"/>
                <a:gd name="T11" fmla="*/ 870 h 1152"/>
                <a:gd name="T12" fmla="*/ 31 w 266"/>
                <a:gd name="T13" fmla="*/ 301 h 1152"/>
                <a:gd name="T14" fmla="*/ 10 w 266"/>
                <a:gd name="T15" fmla="*/ 86 h 1152"/>
                <a:gd name="T16" fmla="*/ 6 w 266"/>
                <a:gd name="T17" fmla="*/ 23 h 1152"/>
                <a:gd name="T18" fmla="*/ 4 w 266"/>
                <a:gd name="T19" fmla="*/ 0 h 1152"/>
                <a:gd name="T20" fmla="*/ 0 w 266"/>
                <a:gd name="T21" fmla="*/ 0 h 1152"/>
                <a:gd name="T22" fmla="*/ 0 w 266"/>
                <a:gd name="T23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6" h="1152">
                  <a:moveTo>
                    <a:pt x="0" y="0"/>
                  </a:moveTo>
                  <a:cubicBezTo>
                    <a:pt x="0" y="0"/>
                    <a:pt x="13" y="228"/>
                    <a:pt x="52" y="486"/>
                  </a:cubicBezTo>
                  <a:cubicBezTo>
                    <a:pt x="71" y="615"/>
                    <a:pt x="97" y="752"/>
                    <a:pt x="132" y="871"/>
                  </a:cubicBezTo>
                  <a:cubicBezTo>
                    <a:pt x="166" y="990"/>
                    <a:pt x="209" y="1092"/>
                    <a:pt x="263" y="1152"/>
                  </a:cubicBezTo>
                  <a:cubicBezTo>
                    <a:pt x="266" y="1149"/>
                    <a:pt x="266" y="1149"/>
                    <a:pt x="266" y="1149"/>
                  </a:cubicBezTo>
                  <a:cubicBezTo>
                    <a:pt x="213" y="1090"/>
                    <a:pt x="170" y="989"/>
                    <a:pt x="135" y="870"/>
                  </a:cubicBezTo>
                  <a:cubicBezTo>
                    <a:pt x="84" y="691"/>
                    <a:pt x="51" y="474"/>
                    <a:pt x="31" y="301"/>
                  </a:cubicBezTo>
                  <a:cubicBezTo>
                    <a:pt x="21" y="215"/>
                    <a:pt x="15" y="139"/>
                    <a:pt x="10" y="86"/>
                  </a:cubicBezTo>
                  <a:cubicBezTo>
                    <a:pt x="8" y="59"/>
                    <a:pt x="7" y="37"/>
                    <a:pt x="6" y="23"/>
                  </a:cubicBezTo>
                  <a:cubicBezTo>
                    <a:pt x="5" y="8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6" name="iṩḷïde">
              <a:extLst>
                <a:ext uri="{FF2B5EF4-FFF2-40B4-BE49-F238E27FC236}">
                  <a16:creationId xmlns:a16="http://schemas.microsoft.com/office/drawing/2014/main" id="{91C106BD-FA48-48A8-A35D-66BFE7CCF90F}"/>
                </a:ext>
              </a:extLst>
            </p:cNvPr>
            <p:cNvSpPr/>
            <p:nvPr/>
          </p:nvSpPr>
          <p:spPr bwMode="auto">
            <a:xfrm>
              <a:off x="6615676" y="2549969"/>
              <a:ext cx="1511300" cy="2790825"/>
            </a:xfrm>
            <a:custGeom>
              <a:avLst/>
              <a:gdLst>
                <a:gd name="T0" fmla="*/ 0 w 458"/>
                <a:gd name="T1" fmla="*/ 2 h 847"/>
                <a:gd name="T2" fmla="*/ 181 w 458"/>
                <a:gd name="T3" fmla="*/ 378 h 847"/>
                <a:gd name="T4" fmla="*/ 331 w 458"/>
                <a:gd name="T5" fmla="*/ 663 h 847"/>
                <a:gd name="T6" fmla="*/ 455 w 458"/>
                <a:gd name="T7" fmla="*/ 847 h 847"/>
                <a:gd name="T8" fmla="*/ 458 w 458"/>
                <a:gd name="T9" fmla="*/ 845 h 847"/>
                <a:gd name="T10" fmla="*/ 334 w 458"/>
                <a:gd name="T11" fmla="*/ 661 h 847"/>
                <a:gd name="T12" fmla="*/ 115 w 458"/>
                <a:gd name="T13" fmla="*/ 235 h 847"/>
                <a:gd name="T14" fmla="*/ 35 w 458"/>
                <a:gd name="T15" fmla="*/ 67 h 847"/>
                <a:gd name="T16" fmla="*/ 12 w 458"/>
                <a:gd name="T17" fmla="*/ 18 h 847"/>
                <a:gd name="T18" fmla="*/ 4 w 458"/>
                <a:gd name="T19" fmla="*/ 0 h 847"/>
                <a:gd name="T20" fmla="*/ 0 w 458"/>
                <a:gd name="T21" fmla="*/ 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8" h="847">
                  <a:moveTo>
                    <a:pt x="0" y="2"/>
                  </a:moveTo>
                  <a:cubicBezTo>
                    <a:pt x="0" y="2"/>
                    <a:pt x="83" y="182"/>
                    <a:pt x="181" y="378"/>
                  </a:cubicBezTo>
                  <a:cubicBezTo>
                    <a:pt x="230" y="476"/>
                    <a:pt x="283" y="578"/>
                    <a:pt x="331" y="663"/>
                  </a:cubicBezTo>
                  <a:cubicBezTo>
                    <a:pt x="380" y="748"/>
                    <a:pt x="423" y="816"/>
                    <a:pt x="455" y="847"/>
                  </a:cubicBezTo>
                  <a:cubicBezTo>
                    <a:pt x="458" y="845"/>
                    <a:pt x="458" y="845"/>
                    <a:pt x="458" y="845"/>
                  </a:cubicBezTo>
                  <a:cubicBezTo>
                    <a:pt x="427" y="814"/>
                    <a:pt x="383" y="746"/>
                    <a:pt x="334" y="661"/>
                  </a:cubicBezTo>
                  <a:cubicBezTo>
                    <a:pt x="262" y="534"/>
                    <a:pt x="179" y="368"/>
                    <a:pt x="115" y="235"/>
                  </a:cubicBezTo>
                  <a:cubicBezTo>
                    <a:pt x="82" y="168"/>
                    <a:pt x="55" y="109"/>
                    <a:pt x="35" y="67"/>
                  </a:cubicBezTo>
                  <a:cubicBezTo>
                    <a:pt x="25" y="46"/>
                    <a:pt x="17" y="30"/>
                    <a:pt x="12" y="18"/>
                  </a:cubicBezTo>
                  <a:cubicBezTo>
                    <a:pt x="7" y="6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7" name="išḷíḑè">
              <a:extLst>
                <a:ext uri="{FF2B5EF4-FFF2-40B4-BE49-F238E27FC236}">
                  <a16:creationId xmlns:a16="http://schemas.microsoft.com/office/drawing/2014/main" id="{9EB9CC29-FC76-4936-9240-85634A75EF7D}"/>
                </a:ext>
              </a:extLst>
            </p:cNvPr>
            <p:cNvSpPr/>
            <p:nvPr/>
          </p:nvSpPr>
          <p:spPr bwMode="auto">
            <a:xfrm>
              <a:off x="6404539" y="4115244"/>
              <a:ext cx="1587500" cy="1243013"/>
            </a:xfrm>
            <a:custGeom>
              <a:avLst/>
              <a:gdLst>
                <a:gd name="T0" fmla="*/ 0 w 481"/>
                <a:gd name="T1" fmla="*/ 4 h 377"/>
                <a:gd name="T2" fmla="*/ 4 w 481"/>
                <a:gd name="T3" fmla="*/ 6 h 377"/>
                <a:gd name="T4" fmla="*/ 216 w 481"/>
                <a:gd name="T5" fmla="*/ 124 h 377"/>
                <a:gd name="T6" fmla="*/ 478 w 481"/>
                <a:gd name="T7" fmla="*/ 377 h 377"/>
                <a:gd name="T8" fmla="*/ 481 w 481"/>
                <a:gd name="T9" fmla="*/ 375 h 377"/>
                <a:gd name="T10" fmla="*/ 199 w 481"/>
                <a:gd name="T11" fmla="*/ 107 h 377"/>
                <a:gd name="T12" fmla="*/ 2 w 481"/>
                <a:gd name="T13" fmla="*/ 0 h 377"/>
                <a:gd name="T14" fmla="*/ 0 w 481"/>
                <a:gd name="T15" fmla="*/ 4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1" h="377">
                  <a:moveTo>
                    <a:pt x="0" y="4"/>
                  </a:moveTo>
                  <a:cubicBezTo>
                    <a:pt x="0" y="4"/>
                    <a:pt x="2" y="5"/>
                    <a:pt x="4" y="6"/>
                  </a:cubicBezTo>
                  <a:cubicBezTo>
                    <a:pt x="25" y="15"/>
                    <a:pt x="116" y="58"/>
                    <a:pt x="216" y="124"/>
                  </a:cubicBezTo>
                  <a:cubicBezTo>
                    <a:pt x="316" y="189"/>
                    <a:pt x="425" y="277"/>
                    <a:pt x="478" y="377"/>
                  </a:cubicBezTo>
                  <a:cubicBezTo>
                    <a:pt x="481" y="375"/>
                    <a:pt x="481" y="375"/>
                    <a:pt x="481" y="375"/>
                  </a:cubicBezTo>
                  <a:cubicBezTo>
                    <a:pt x="424" y="268"/>
                    <a:pt x="304" y="174"/>
                    <a:pt x="199" y="107"/>
                  </a:cubicBezTo>
                  <a:cubicBezTo>
                    <a:pt x="93" y="4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10265339" y="1008507"/>
            <a:ext cx="538163" cy="2098675"/>
            <a:chOff x="10265339" y="1008507"/>
            <a:chExt cx="538163" cy="2098675"/>
          </a:xfrm>
        </p:grpSpPr>
        <p:sp>
          <p:nvSpPr>
            <p:cNvPr id="239" name="iSľiḓê">
              <a:extLst>
                <a:ext uri="{FF2B5EF4-FFF2-40B4-BE49-F238E27FC236}">
                  <a16:creationId xmlns:a16="http://schemas.microsoft.com/office/drawing/2014/main" id="{A996C3DB-089D-4AF1-8DA1-99D9891B56B4}"/>
                </a:ext>
              </a:extLst>
            </p:cNvPr>
            <p:cNvSpPr/>
            <p:nvPr/>
          </p:nvSpPr>
          <p:spPr bwMode="auto">
            <a:xfrm>
              <a:off x="10271689" y="1008507"/>
              <a:ext cx="531813" cy="2074863"/>
            </a:xfrm>
            <a:custGeom>
              <a:avLst/>
              <a:gdLst>
                <a:gd name="T0" fmla="*/ 82 w 161"/>
                <a:gd name="T1" fmla="*/ 397 h 630"/>
                <a:gd name="T2" fmla="*/ 150 w 161"/>
                <a:gd name="T3" fmla="*/ 135 h 630"/>
                <a:gd name="T4" fmla="*/ 136 w 161"/>
                <a:gd name="T5" fmla="*/ 55 h 630"/>
                <a:gd name="T6" fmla="*/ 109 w 161"/>
                <a:gd name="T7" fmla="*/ 165 h 630"/>
                <a:gd name="T8" fmla="*/ 80 w 161"/>
                <a:gd name="T9" fmla="*/ 386 h 630"/>
                <a:gd name="T10" fmla="*/ 0 w 161"/>
                <a:gd name="T11" fmla="*/ 628 h 630"/>
                <a:gd name="T12" fmla="*/ 4 w 161"/>
                <a:gd name="T13" fmla="*/ 630 h 630"/>
                <a:gd name="T14" fmla="*/ 82 w 161"/>
                <a:gd name="T15" fmla="*/ 397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630">
                  <a:moveTo>
                    <a:pt x="82" y="397"/>
                  </a:moveTo>
                  <a:cubicBezTo>
                    <a:pt x="88" y="382"/>
                    <a:pt x="141" y="246"/>
                    <a:pt x="150" y="135"/>
                  </a:cubicBezTo>
                  <a:cubicBezTo>
                    <a:pt x="161" y="0"/>
                    <a:pt x="136" y="55"/>
                    <a:pt x="136" y="55"/>
                  </a:cubicBezTo>
                  <a:cubicBezTo>
                    <a:pt x="133" y="62"/>
                    <a:pt x="120" y="95"/>
                    <a:pt x="109" y="165"/>
                  </a:cubicBezTo>
                  <a:cubicBezTo>
                    <a:pt x="98" y="230"/>
                    <a:pt x="76" y="327"/>
                    <a:pt x="80" y="386"/>
                  </a:cubicBezTo>
                  <a:cubicBezTo>
                    <a:pt x="66" y="430"/>
                    <a:pt x="15" y="592"/>
                    <a:pt x="0" y="628"/>
                  </a:cubicBezTo>
                  <a:cubicBezTo>
                    <a:pt x="4" y="630"/>
                    <a:pt x="4" y="630"/>
                    <a:pt x="4" y="630"/>
                  </a:cubicBezTo>
                  <a:cubicBezTo>
                    <a:pt x="18" y="596"/>
                    <a:pt x="65" y="450"/>
                    <a:pt x="82" y="397"/>
                  </a:cubicBezTo>
                </a:path>
              </a:pathLst>
            </a:custGeom>
            <a:gradFill>
              <a:gsLst>
                <a:gs pos="0">
                  <a:srgbClr val="8853E5"/>
                </a:gs>
                <a:gs pos="100000">
                  <a:srgbClr val="D57DDB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0" name="íṡļiďe">
              <a:extLst>
                <a:ext uri="{FF2B5EF4-FFF2-40B4-BE49-F238E27FC236}">
                  <a16:creationId xmlns:a16="http://schemas.microsoft.com/office/drawing/2014/main" id="{FCDD8D2B-D82B-4F14-8B1A-B60248EB7B28}"/>
                </a:ext>
              </a:extLst>
            </p:cNvPr>
            <p:cNvSpPr/>
            <p:nvPr/>
          </p:nvSpPr>
          <p:spPr bwMode="auto">
            <a:xfrm>
              <a:off x="10265339" y="1146619"/>
              <a:ext cx="501650" cy="1960563"/>
            </a:xfrm>
            <a:custGeom>
              <a:avLst/>
              <a:gdLst>
                <a:gd name="T0" fmla="*/ 146 w 152"/>
                <a:gd name="T1" fmla="*/ 3 h 595"/>
                <a:gd name="T2" fmla="*/ 0 w 152"/>
                <a:gd name="T3" fmla="*/ 592 h 595"/>
                <a:gd name="T4" fmla="*/ 1 w 152"/>
                <a:gd name="T5" fmla="*/ 595 h 595"/>
                <a:gd name="T6" fmla="*/ 5 w 152"/>
                <a:gd name="T7" fmla="*/ 595 h 595"/>
                <a:gd name="T8" fmla="*/ 89 w 152"/>
                <a:gd name="T9" fmla="*/ 346 h 595"/>
                <a:gd name="T10" fmla="*/ 152 w 152"/>
                <a:gd name="T11" fmla="*/ 4 h 595"/>
                <a:gd name="T12" fmla="*/ 151 w 152"/>
                <a:gd name="T13" fmla="*/ 1 h 595"/>
                <a:gd name="T14" fmla="*/ 147 w 152"/>
                <a:gd name="T15" fmla="*/ 1 h 595"/>
                <a:gd name="T16" fmla="*/ 147 w 152"/>
                <a:gd name="T17" fmla="*/ 3 h 595"/>
                <a:gd name="T18" fmla="*/ 148 w 152"/>
                <a:gd name="T19" fmla="*/ 3 h 595"/>
                <a:gd name="T20" fmla="*/ 149 w 152"/>
                <a:gd name="T21" fmla="*/ 3 h 595"/>
                <a:gd name="T22" fmla="*/ 149 w 152"/>
                <a:gd name="T23" fmla="*/ 4 h 595"/>
                <a:gd name="T24" fmla="*/ 148 w 152"/>
                <a:gd name="T25" fmla="*/ 4 h 595"/>
                <a:gd name="T26" fmla="*/ 148 w 152"/>
                <a:gd name="T27" fmla="*/ 3 h 595"/>
                <a:gd name="T28" fmla="*/ 148 w 152"/>
                <a:gd name="T29" fmla="*/ 3 h 595"/>
                <a:gd name="T30" fmla="*/ 148 w 152"/>
                <a:gd name="T31" fmla="*/ 4 h 595"/>
                <a:gd name="T32" fmla="*/ 148 w 152"/>
                <a:gd name="T33" fmla="*/ 4 h 595"/>
                <a:gd name="T34" fmla="*/ 148 w 152"/>
                <a:gd name="T35" fmla="*/ 3 h 595"/>
                <a:gd name="T36" fmla="*/ 149 w 152"/>
                <a:gd name="T37" fmla="*/ 3 h 595"/>
                <a:gd name="T38" fmla="*/ 148 w 152"/>
                <a:gd name="T39" fmla="*/ 3 h 595"/>
                <a:gd name="T40" fmla="*/ 148 w 152"/>
                <a:gd name="T41" fmla="*/ 3 h 595"/>
                <a:gd name="T42" fmla="*/ 148 w 152"/>
                <a:gd name="T43" fmla="*/ 3 h 595"/>
                <a:gd name="T44" fmla="*/ 85 w 152"/>
                <a:gd name="T45" fmla="*/ 345 h 595"/>
                <a:gd name="T46" fmla="*/ 3 w 152"/>
                <a:gd name="T47" fmla="*/ 592 h 595"/>
                <a:gd name="T48" fmla="*/ 2 w 152"/>
                <a:gd name="T49" fmla="*/ 592 h 595"/>
                <a:gd name="T50" fmla="*/ 3 w 152"/>
                <a:gd name="T51" fmla="*/ 592 h 595"/>
                <a:gd name="T52" fmla="*/ 3 w 152"/>
                <a:gd name="T53" fmla="*/ 592 h 595"/>
                <a:gd name="T54" fmla="*/ 3 w 152"/>
                <a:gd name="T55" fmla="*/ 592 h 595"/>
                <a:gd name="T56" fmla="*/ 3 w 152"/>
                <a:gd name="T57" fmla="*/ 592 h 595"/>
                <a:gd name="T58" fmla="*/ 3 w 152"/>
                <a:gd name="T59" fmla="*/ 592 h 595"/>
                <a:gd name="T60" fmla="*/ 3 w 152"/>
                <a:gd name="T61" fmla="*/ 592 h 595"/>
                <a:gd name="T62" fmla="*/ 4 w 152"/>
                <a:gd name="T63" fmla="*/ 593 h 595"/>
                <a:gd name="T64" fmla="*/ 3 w 152"/>
                <a:gd name="T65" fmla="*/ 593 h 595"/>
                <a:gd name="T66" fmla="*/ 3 w 152"/>
                <a:gd name="T67" fmla="*/ 593 h 595"/>
                <a:gd name="T68" fmla="*/ 4 w 152"/>
                <a:gd name="T69" fmla="*/ 593 h 595"/>
                <a:gd name="T70" fmla="*/ 4 w 152"/>
                <a:gd name="T71" fmla="*/ 593 h 595"/>
                <a:gd name="T72" fmla="*/ 149 w 152"/>
                <a:gd name="T73" fmla="*/ 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595">
                  <a:moveTo>
                    <a:pt x="147" y="3"/>
                  </a:moveTo>
                  <a:cubicBezTo>
                    <a:pt x="146" y="3"/>
                    <a:pt x="146" y="3"/>
                    <a:pt x="146" y="3"/>
                  </a:cubicBezTo>
                  <a:cubicBezTo>
                    <a:pt x="136" y="119"/>
                    <a:pt x="114" y="233"/>
                    <a:pt x="83" y="345"/>
                  </a:cubicBezTo>
                  <a:cubicBezTo>
                    <a:pt x="60" y="428"/>
                    <a:pt x="28" y="510"/>
                    <a:pt x="0" y="592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0" y="593"/>
                    <a:pt x="0" y="594"/>
                    <a:pt x="1" y="595"/>
                  </a:cubicBezTo>
                  <a:cubicBezTo>
                    <a:pt x="2" y="595"/>
                    <a:pt x="2" y="595"/>
                    <a:pt x="3" y="595"/>
                  </a:cubicBezTo>
                  <a:cubicBezTo>
                    <a:pt x="3" y="595"/>
                    <a:pt x="4" y="595"/>
                    <a:pt x="5" y="595"/>
                  </a:cubicBezTo>
                  <a:cubicBezTo>
                    <a:pt x="5" y="594"/>
                    <a:pt x="6" y="594"/>
                    <a:pt x="6" y="593"/>
                  </a:cubicBezTo>
                  <a:cubicBezTo>
                    <a:pt x="33" y="511"/>
                    <a:pt x="65" y="430"/>
                    <a:pt x="89" y="346"/>
                  </a:cubicBezTo>
                  <a:cubicBezTo>
                    <a:pt x="120" y="234"/>
                    <a:pt x="142" y="120"/>
                    <a:pt x="152" y="4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3"/>
                    <a:pt x="152" y="3"/>
                    <a:pt x="152" y="3"/>
                  </a:cubicBezTo>
                  <a:cubicBezTo>
                    <a:pt x="152" y="2"/>
                    <a:pt x="151" y="1"/>
                    <a:pt x="151" y="1"/>
                  </a:cubicBezTo>
                  <a:cubicBezTo>
                    <a:pt x="150" y="0"/>
                    <a:pt x="149" y="0"/>
                    <a:pt x="148" y="0"/>
                  </a:cubicBezTo>
                  <a:cubicBezTo>
                    <a:pt x="148" y="0"/>
                    <a:pt x="147" y="0"/>
                    <a:pt x="147" y="1"/>
                  </a:cubicBezTo>
                  <a:cubicBezTo>
                    <a:pt x="146" y="1"/>
                    <a:pt x="146" y="2"/>
                    <a:pt x="146" y="3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38" y="119"/>
                    <a:pt x="116" y="233"/>
                    <a:pt x="85" y="345"/>
                  </a:cubicBezTo>
                  <a:cubicBezTo>
                    <a:pt x="62" y="428"/>
                    <a:pt x="30" y="510"/>
                    <a:pt x="2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2" y="592"/>
                    <a:pt x="2" y="592"/>
                    <a:pt x="2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3"/>
                    <a:pt x="3" y="593"/>
                    <a:pt x="3" y="593"/>
                  </a:cubicBezTo>
                  <a:cubicBezTo>
                    <a:pt x="4" y="593"/>
                    <a:pt x="4" y="593"/>
                    <a:pt x="4" y="593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3" y="593"/>
                    <a:pt x="3" y="593"/>
                    <a:pt x="3" y="593"/>
                  </a:cubicBezTo>
                  <a:cubicBezTo>
                    <a:pt x="4" y="593"/>
                    <a:pt x="4" y="593"/>
                    <a:pt x="4" y="593"/>
                  </a:cubicBezTo>
                  <a:cubicBezTo>
                    <a:pt x="3" y="593"/>
                    <a:pt x="3" y="593"/>
                    <a:pt x="3" y="593"/>
                  </a:cubicBezTo>
                  <a:cubicBezTo>
                    <a:pt x="4" y="593"/>
                    <a:pt x="4" y="593"/>
                    <a:pt x="4" y="593"/>
                  </a:cubicBezTo>
                  <a:cubicBezTo>
                    <a:pt x="4" y="593"/>
                    <a:pt x="4" y="593"/>
                    <a:pt x="4" y="593"/>
                  </a:cubicBezTo>
                  <a:cubicBezTo>
                    <a:pt x="3" y="593"/>
                    <a:pt x="3" y="593"/>
                    <a:pt x="3" y="593"/>
                  </a:cubicBezTo>
                  <a:cubicBezTo>
                    <a:pt x="4" y="593"/>
                    <a:pt x="4" y="593"/>
                    <a:pt x="4" y="593"/>
                  </a:cubicBezTo>
                  <a:cubicBezTo>
                    <a:pt x="31" y="511"/>
                    <a:pt x="63" y="429"/>
                    <a:pt x="86" y="346"/>
                  </a:cubicBezTo>
                  <a:cubicBezTo>
                    <a:pt x="118" y="233"/>
                    <a:pt x="139" y="119"/>
                    <a:pt x="149" y="3"/>
                  </a:cubicBezTo>
                  <a:cubicBezTo>
                    <a:pt x="147" y="3"/>
                    <a:pt x="147" y="3"/>
                    <a:pt x="147" y="3"/>
                  </a:cubicBezTo>
                </a:path>
              </a:pathLst>
            </a:custGeom>
            <a:solidFill>
              <a:srgbClr val="6C8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10320901" y="3284982"/>
            <a:ext cx="1422401" cy="2027238"/>
            <a:chOff x="10320901" y="3284982"/>
            <a:chExt cx="1422401" cy="2027238"/>
          </a:xfrm>
        </p:grpSpPr>
        <p:sp>
          <p:nvSpPr>
            <p:cNvPr id="242" name="is1íḋe">
              <a:extLst>
                <a:ext uri="{FF2B5EF4-FFF2-40B4-BE49-F238E27FC236}">
                  <a16:creationId xmlns:a16="http://schemas.microsoft.com/office/drawing/2014/main" id="{F0DDF81A-6E68-4525-BF41-0528F5B941FF}"/>
                </a:ext>
              </a:extLst>
            </p:cNvPr>
            <p:cNvSpPr/>
            <p:nvPr/>
          </p:nvSpPr>
          <p:spPr bwMode="auto">
            <a:xfrm>
              <a:off x="10320901" y="3294507"/>
              <a:ext cx="1412875" cy="2017713"/>
            </a:xfrm>
            <a:custGeom>
              <a:avLst/>
              <a:gdLst>
                <a:gd name="T0" fmla="*/ 0 w 428"/>
                <a:gd name="T1" fmla="*/ 594 h 612"/>
                <a:gd name="T2" fmla="*/ 132 w 428"/>
                <a:gd name="T3" fmla="*/ 166 h 612"/>
                <a:gd name="T4" fmla="*/ 321 w 428"/>
                <a:gd name="T5" fmla="*/ 28 h 612"/>
                <a:gd name="T6" fmla="*/ 428 w 428"/>
                <a:gd name="T7" fmla="*/ 0 h 612"/>
                <a:gd name="T8" fmla="*/ 352 w 428"/>
                <a:gd name="T9" fmla="*/ 104 h 612"/>
                <a:gd name="T10" fmla="*/ 145 w 428"/>
                <a:gd name="T11" fmla="*/ 305 h 612"/>
                <a:gd name="T12" fmla="*/ 14 w 428"/>
                <a:gd name="T13" fmla="*/ 612 h 612"/>
                <a:gd name="T14" fmla="*/ 0 w 428"/>
                <a:gd name="T15" fmla="*/ 594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8" h="612">
                  <a:moveTo>
                    <a:pt x="0" y="594"/>
                  </a:moveTo>
                  <a:cubicBezTo>
                    <a:pt x="0" y="594"/>
                    <a:pt x="54" y="257"/>
                    <a:pt x="132" y="166"/>
                  </a:cubicBezTo>
                  <a:cubicBezTo>
                    <a:pt x="194" y="93"/>
                    <a:pt x="230" y="50"/>
                    <a:pt x="321" y="28"/>
                  </a:cubicBezTo>
                  <a:cubicBezTo>
                    <a:pt x="412" y="6"/>
                    <a:pt x="428" y="0"/>
                    <a:pt x="428" y="0"/>
                  </a:cubicBezTo>
                  <a:cubicBezTo>
                    <a:pt x="428" y="0"/>
                    <a:pt x="400" y="37"/>
                    <a:pt x="352" y="104"/>
                  </a:cubicBezTo>
                  <a:cubicBezTo>
                    <a:pt x="305" y="171"/>
                    <a:pt x="185" y="250"/>
                    <a:pt x="145" y="305"/>
                  </a:cubicBezTo>
                  <a:cubicBezTo>
                    <a:pt x="109" y="353"/>
                    <a:pt x="75" y="354"/>
                    <a:pt x="14" y="612"/>
                  </a:cubicBezTo>
                  <a:cubicBezTo>
                    <a:pt x="0" y="594"/>
                    <a:pt x="0" y="594"/>
                    <a:pt x="0" y="594"/>
                  </a:cubicBezTo>
                </a:path>
              </a:pathLst>
            </a:custGeom>
            <a:gradFill>
              <a:gsLst>
                <a:gs pos="0">
                  <a:srgbClr val="8853E5"/>
                </a:gs>
                <a:gs pos="100000">
                  <a:srgbClr val="D57DDB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3" name="îsḷïḍe">
              <a:extLst>
                <a:ext uri="{FF2B5EF4-FFF2-40B4-BE49-F238E27FC236}">
                  <a16:creationId xmlns:a16="http://schemas.microsoft.com/office/drawing/2014/main" id="{D7425CFE-8AFF-4342-AC36-E099C6E30486}"/>
                </a:ext>
              </a:extLst>
            </p:cNvPr>
            <p:cNvSpPr/>
            <p:nvPr/>
          </p:nvSpPr>
          <p:spPr bwMode="auto">
            <a:xfrm>
              <a:off x="10351064" y="3284982"/>
              <a:ext cx="1392238" cy="2000250"/>
            </a:xfrm>
            <a:custGeom>
              <a:avLst/>
              <a:gdLst>
                <a:gd name="T0" fmla="*/ 418 w 422"/>
                <a:gd name="T1" fmla="*/ 1 h 607"/>
                <a:gd name="T2" fmla="*/ 116 w 422"/>
                <a:gd name="T3" fmla="*/ 247 h 607"/>
                <a:gd name="T4" fmla="*/ 0 w 422"/>
                <a:gd name="T5" fmla="*/ 604 h 607"/>
                <a:gd name="T6" fmla="*/ 4 w 422"/>
                <a:gd name="T7" fmla="*/ 604 h 607"/>
                <a:gd name="T8" fmla="*/ 119 w 422"/>
                <a:gd name="T9" fmla="*/ 249 h 607"/>
                <a:gd name="T10" fmla="*/ 420 w 422"/>
                <a:gd name="T11" fmla="*/ 5 h 607"/>
                <a:gd name="T12" fmla="*/ 418 w 422"/>
                <a:gd name="T13" fmla="*/ 1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607">
                  <a:moveTo>
                    <a:pt x="418" y="1"/>
                  </a:moveTo>
                  <a:cubicBezTo>
                    <a:pt x="299" y="49"/>
                    <a:pt x="181" y="135"/>
                    <a:pt x="116" y="247"/>
                  </a:cubicBezTo>
                  <a:cubicBezTo>
                    <a:pt x="53" y="354"/>
                    <a:pt x="19" y="482"/>
                    <a:pt x="0" y="604"/>
                  </a:cubicBezTo>
                  <a:cubicBezTo>
                    <a:pt x="0" y="607"/>
                    <a:pt x="4" y="607"/>
                    <a:pt x="4" y="604"/>
                  </a:cubicBezTo>
                  <a:cubicBezTo>
                    <a:pt x="23" y="483"/>
                    <a:pt x="57" y="355"/>
                    <a:pt x="119" y="249"/>
                  </a:cubicBezTo>
                  <a:cubicBezTo>
                    <a:pt x="184" y="138"/>
                    <a:pt x="301" y="52"/>
                    <a:pt x="420" y="5"/>
                  </a:cubicBezTo>
                  <a:cubicBezTo>
                    <a:pt x="422" y="4"/>
                    <a:pt x="421" y="0"/>
                    <a:pt x="418" y="1"/>
                  </a:cubicBezTo>
                </a:path>
              </a:pathLst>
            </a:custGeom>
            <a:solidFill>
              <a:srgbClr val="7D6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10244701" y="1535557"/>
            <a:ext cx="862013" cy="2892425"/>
            <a:chOff x="10244701" y="1535557"/>
            <a:chExt cx="862013" cy="2892425"/>
          </a:xfrm>
        </p:grpSpPr>
        <p:sp>
          <p:nvSpPr>
            <p:cNvPr id="245" name="í$1íḓê">
              <a:extLst>
                <a:ext uri="{FF2B5EF4-FFF2-40B4-BE49-F238E27FC236}">
                  <a16:creationId xmlns:a16="http://schemas.microsoft.com/office/drawing/2014/main" id="{8BB2FE73-2C1D-4A15-8F32-E1B416E428B6}"/>
                </a:ext>
              </a:extLst>
            </p:cNvPr>
            <p:cNvSpPr/>
            <p:nvPr/>
          </p:nvSpPr>
          <p:spPr bwMode="auto">
            <a:xfrm>
              <a:off x="10249464" y="1535557"/>
              <a:ext cx="857250" cy="2863850"/>
            </a:xfrm>
            <a:custGeom>
              <a:avLst/>
              <a:gdLst>
                <a:gd name="T0" fmla="*/ 73 w 260"/>
                <a:gd name="T1" fmla="*/ 532 h 869"/>
                <a:gd name="T2" fmla="*/ 177 w 260"/>
                <a:gd name="T3" fmla="*/ 171 h 869"/>
                <a:gd name="T4" fmla="*/ 251 w 260"/>
                <a:gd name="T5" fmla="*/ 84 h 869"/>
                <a:gd name="T6" fmla="*/ 206 w 260"/>
                <a:gd name="T7" fmla="*/ 236 h 869"/>
                <a:gd name="T8" fmla="*/ 82 w 260"/>
                <a:gd name="T9" fmla="*/ 521 h 869"/>
                <a:gd name="T10" fmla="*/ 7 w 260"/>
                <a:gd name="T11" fmla="*/ 869 h 869"/>
                <a:gd name="T12" fmla="*/ 0 w 260"/>
                <a:gd name="T13" fmla="*/ 868 h 869"/>
                <a:gd name="T14" fmla="*/ 73 w 260"/>
                <a:gd name="T15" fmla="*/ 532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" h="869">
                  <a:moveTo>
                    <a:pt x="73" y="532"/>
                  </a:moveTo>
                  <a:cubicBezTo>
                    <a:pt x="76" y="510"/>
                    <a:pt x="109" y="310"/>
                    <a:pt x="177" y="171"/>
                  </a:cubicBezTo>
                  <a:cubicBezTo>
                    <a:pt x="260" y="0"/>
                    <a:pt x="251" y="84"/>
                    <a:pt x="251" y="84"/>
                  </a:cubicBezTo>
                  <a:cubicBezTo>
                    <a:pt x="250" y="95"/>
                    <a:pt x="242" y="144"/>
                    <a:pt x="206" y="236"/>
                  </a:cubicBezTo>
                  <a:cubicBezTo>
                    <a:pt x="172" y="321"/>
                    <a:pt x="130" y="453"/>
                    <a:pt x="82" y="521"/>
                  </a:cubicBezTo>
                  <a:cubicBezTo>
                    <a:pt x="68" y="584"/>
                    <a:pt x="15" y="814"/>
                    <a:pt x="7" y="869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8" y="816"/>
                    <a:pt x="55" y="609"/>
                    <a:pt x="73" y="532"/>
                  </a:cubicBezTo>
                </a:path>
              </a:pathLst>
            </a:custGeom>
            <a:gradFill>
              <a:gsLst>
                <a:gs pos="0">
                  <a:srgbClr val="8853E5"/>
                </a:gs>
                <a:gs pos="100000">
                  <a:srgbClr val="D57DDB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6" name="ïṩḻïḋè">
              <a:extLst>
                <a:ext uri="{FF2B5EF4-FFF2-40B4-BE49-F238E27FC236}">
                  <a16:creationId xmlns:a16="http://schemas.microsoft.com/office/drawing/2014/main" id="{A8A79E04-99B0-4F1A-B53C-8566E72C97DE}"/>
                </a:ext>
              </a:extLst>
            </p:cNvPr>
            <p:cNvSpPr/>
            <p:nvPr/>
          </p:nvSpPr>
          <p:spPr bwMode="auto">
            <a:xfrm>
              <a:off x="10244701" y="1743519"/>
              <a:ext cx="822325" cy="2684463"/>
            </a:xfrm>
            <a:custGeom>
              <a:avLst/>
              <a:gdLst>
                <a:gd name="T0" fmla="*/ 245 w 249"/>
                <a:gd name="T1" fmla="*/ 1 h 815"/>
                <a:gd name="T2" fmla="*/ 77 w 249"/>
                <a:gd name="T3" fmla="*/ 456 h 815"/>
                <a:gd name="T4" fmla="*/ 1 w 249"/>
                <a:gd name="T5" fmla="*/ 812 h 815"/>
                <a:gd name="T6" fmla="*/ 4 w 249"/>
                <a:gd name="T7" fmla="*/ 813 h 815"/>
                <a:gd name="T8" fmla="*/ 80 w 249"/>
                <a:gd name="T9" fmla="*/ 457 h 815"/>
                <a:gd name="T10" fmla="*/ 248 w 249"/>
                <a:gd name="T11" fmla="*/ 3 h 815"/>
                <a:gd name="T12" fmla="*/ 245 w 249"/>
                <a:gd name="T13" fmla="*/ 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815">
                  <a:moveTo>
                    <a:pt x="245" y="1"/>
                  </a:moveTo>
                  <a:cubicBezTo>
                    <a:pt x="174" y="148"/>
                    <a:pt x="120" y="299"/>
                    <a:pt x="77" y="456"/>
                  </a:cubicBezTo>
                  <a:cubicBezTo>
                    <a:pt x="45" y="573"/>
                    <a:pt x="26" y="694"/>
                    <a:pt x="1" y="812"/>
                  </a:cubicBezTo>
                  <a:cubicBezTo>
                    <a:pt x="0" y="814"/>
                    <a:pt x="3" y="815"/>
                    <a:pt x="4" y="813"/>
                  </a:cubicBezTo>
                  <a:cubicBezTo>
                    <a:pt x="29" y="695"/>
                    <a:pt x="49" y="574"/>
                    <a:pt x="80" y="457"/>
                  </a:cubicBezTo>
                  <a:cubicBezTo>
                    <a:pt x="122" y="301"/>
                    <a:pt x="177" y="149"/>
                    <a:pt x="248" y="3"/>
                  </a:cubicBezTo>
                  <a:cubicBezTo>
                    <a:pt x="249" y="1"/>
                    <a:pt x="246" y="0"/>
                    <a:pt x="245" y="1"/>
                  </a:cubicBezTo>
                </a:path>
              </a:pathLst>
            </a:custGeom>
            <a:solidFill>
              <a:srgbClr val="4631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10403451" y="2850007"/>
            <a:ext cx="865188" cy="1354138"/>
            <a:chOff x="10403451" y="2850007"/>
            <a:chExt cx="865188" cy="1354138"/>
          </a:xfrm>
        </p:grpSpPr>
        <p:sp>
          <p:nvSpPr>
            <p:cNvPr id="248" name="îslîḑe">
              <a:extLst>
                <a:ext uri="{FF2B5EF4-FFF2-40B4-BE49-F238E27FC236}">
                  <a16:creationId xmlns:a16="http://schemas.microsoft.com/office/drawing/2014/main" id="{7ED58BA0-B039-4542-9428-4D1873136220}"/>
                </a:ext>
              </a:extLst>
            </p:cNvPr>
            <p:cNvSpPr/>
            <p:nvPr/>
          </p:nvSpPr>
          <p:spPr bwMode="auto">
            <a:xfrm>
              <a:off x="10443139" y="2859532"/>
              <a:ext cx="815975" cy="1292225"/>
            </a:xfrm>
            <a:custGeom>
              <a:avLst/>
              <a:gdLst>
                <a:gd name="T0" fmla="*/ 0 w 247"/>
                <a:gd name="T1" fmla="*/ 392 h 392"/>
                <a:gd name="T2" fmla="*/ 42 w 247"/>
                <a:gd name="T3" fmla="*/ 191 h 392"/>
                <a:gd name="T4" fmla="*/ 64 w 247"/>
                <a:gd name="T5" fmla="*/ 149 h 392"/>
                <a:gd name="T6" fmla="*/ 98 w 247"/>
                <a:gd name="T7" fmla="*/ 111 h 392"/>
                <a:gd name="T8" fmla="*/ 247 w 247"/>
                <a:gd name="T9" fmla="*/ 0 h 392"/>
                <a:gd name="T10" fmla="*/ 156 w 247"/>
                <a:gd name="T11" fmla="*/ 161 h 392"/>
                <a:gd name="T12" fmla="*/ 101 w 247"/>
                <a:gd name="T13" fmla="*/ 256 h 392"/>
                <a:gd name="T14" fmla="*/ 0 w 247"/>
                <a:gd name="T15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7" h="392">
                  <a:moveTo>
                    <a:pt x="0" y="392"/>
                  </a:moveTo>
                  <a:cubicBezTo>
                    <a:pt x="6" y="334"/>
                    <a:pt x="21" y="246"/>
                    <a:pt x="42" y="191"/>
                  </a:cubicBezTo>
                  <a:cubicBezTo>
                    <a:pt x="48" y="177"/>
                    <a:pt x="55" y="162"/>
                    <a:pt x="64" y="149"/>
                  </a:cubicBezTo>
                  <a:cubicBezTo>
                    <a:pt x="74" y="135"/>
                    <a:pt x="86" y="123"/>
                    <a:pt x="98" y="111"/>
                  </a:cubicBezTo>
                  <a:cubicBezTo>
                    <a:pt x="143" y="68"/>
                    <a:pt x="190" y="24"/>
                    <a:pt x="247" y="0"/>
                  </a:cubicBezTo>
                  <a:cubicBezTo>
                    <a:pt x="208" y="48"/>
                    <a:pt x="182" y="105"/>
                    <a:pt x="156" y="161"/>
                  </a:cubicBezTo>
                  <a:cubicBezTo>
                    <a:pt x="145" y="186"/>
                    <a:pt x="117" y="234"/>
                    <a:pt x="101" y="256"/>
                  </a:cubicBezTo>
                  <a:cubicBezTo>
                    <a:pt x="66" y="304"/>
                    <a:pt x="42" y="342"/>
                    <a:pt x="0" y="392"/>
                  </a:cubicBezTo>
                </a:path>
              </a:pathLst>
            </a:custGeom>
            <a:gradFill>
              <a:gsLst>
                <a:gs pos="0">
                  <a:srgbClr val="8853E5"/>
                </a:gs>
                <a:gs pos="100000">
                  <a:srgbClr val="D57DDB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9" name="î$ļîḓê">
              <a:extLst>
                <a:ext uri="{FF2B5EF4-FFF2-40B4-BE49-F238E27FC236}">
                  <a16:creationId xmlns:a16="http://schemas.microsoft.com/office/drawing/2014/main" id="{FA87DBEC-10E2-4E50-B9FD-DBA25907AA16}"/>
                </a:ext>
              </a:extLst>
            </p:cNvPr>
            <p:cNvSpPr/>
            <p:nvPr/>
          </p:nvSpPr>
          <p:spPr bwMode="auto">
            <a:xfrm>
              <a:off x="10403451" y="2850007"/>
              <a:ext cx="865188" cy="1354138"/>
            </a:xfrm>
            <a:custGeom>
              <a:avLst/>
              <a:gdLst>
                <a:gd name="T0" fmla="*/ 258 w 262"/>
                <a:gd name="T1" fmla="*/ 1 h 411"/>
                <a:gd name="T2" fmla="*/ 112 w 262"/>
                <a:gd name="T3" fmla="*/ 161 h 411"/>
                <a:gd name="T4" fmla="*/ 1 w 262"/>
                <a:gd name="T5" fmla="*/ 407 h 411"/>
                <a:gd name="T6" fmla="*/ 4 w 262"/>
                <a:gd name="T7" fmla="*/ 409 h 411"/>
                <a:gd name="T8" fmla="*/ 105 w 262"/>
                <a:gd name="T9" fmla="*/ 188 h 411"/>
                <a:gd name="T10" fmla="*/ 260 w 262"/>
                <a:gd name="T11" fmla="*/ 4 h 411"/>
                <a:gd name="T12" fmla="*/ 258 w 262"/>
                <a:gd name="T1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411">
                  <a:moveTo>
                    <a:pt x="258" y="1"/>
                  </a:moveTo>
                  <a:cubicBezTo>
                    <a:pt x="200" y="42"/>
                    <a:pt x="143" y="97"/>
                    <a:pt x="112" y="161"/>
                  </a:cubicBezTo>
                  <a:cubicBezTo>
                    <a:pt x="73" y="242"/>
                    <a:pt x="42" y="327"/>
                    <a:pt x="1" y="407"/>
                  </a:cubicBezTo>
                  <a:cubicBezTo>
                    <a:pt x="0" y="409"/>
                    <a:pt x="3" y="411"/>
                    <a:pt x="4" y="409"/>
                  </a:cubicBezTo>
                  <a:cubicBezTo>
                    <a:pt x="41" y="337"/>
                    <a:pt x="75" y="264"/>
                    <a:pt x="105" y="188"/>
                  </a:cubicBezTo>
                  <a:cubicBezTo>
                    <a:pt x="135" y="113"/>
                    <a:pt x="194" y="51"/>
                    <a:pt x="260" y="4"/>
                  </a:cubicBezTo>
                  <a:cubicBezTo>
                    <a:pt x="262" y="3"/>
                    <a:pt x="259" y="0"/>
                    <a:pt x="258" y="1"/>
                  </a:cubicBezTo>
                </a:path>
              </a:pathLst>
            </a:custGeom>
            <a:solidFill>
              <a:srgbClr val="4631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50" name="îṣļiḋê">
            <a:extLst>
              <a:ext uri="{FF2B5EF4-FFF2-40B4-BE49-F238E27FC236}">
                <a16:creationId xmlns:a16="http://schemas.microsoft.com/office/drawing/2014/main" id="{9F08C2E1-6384-4012-A907-FCBB427129D1}"/>
              </a:ext>
            </a:extLst>
          </p:cNvPr>
          <p:cNvSpPr/>
          <p:nvPr/>
        </p:nvSpPr>
        <p:spPr bwMode="auto">
          <a:xfrm>
            <a:off x="7704701" y="1614932"/>
            <a:ext cx="2811463" cy="3983038"/>
          </a:xfrm>
          <a:custGeom>
            <a:avLst/>
            <a:gdLst>
              <a:gd name="T0" fmla="*/ 770 w 852"/>
              <a:gd name="T1" fmla="*/ 0 h 1209"/>
              <a:gd name="T2" fmla="*/ 83 w 852"/>
              <a:gd name="T3" fmla="*/ 0 h 1209"/>
              <a:gd name="T4" fmla="*/ 0 w 852"/>
              <a:gd name="T5" fmla="*/ 83 h 1209"/>
              <a:gd name="T6" fmla="*/ 0 w 852"/>
              <a:gd name="T7" fmla="*/ 1127 h 1209"/>
              <a:gd name="T8" fmla="*/ 83 w 852"/>
              <a:gd name="T9" fmla="*/ 1209 h 1209"/>
              <a:gd name="T10" fmla="*/ 770 w 852"/>
              <a:gd name="T11" fmla="*/ 1209 h 1209"/>
              <a:gd name="T12" fmla="*/ 852 w 852"/>
              <a:gd name="T13" fmla="*/ 1127 h 1209"/>
              <a:gd name="T14" fmla="*/ 852 w 852"/>
              <a:gd name="T15" fmla="*/ 83 h 1209"/>
              <a:gd name="T16" fmla="*/ 770 w 852"/>
              <a:gd name="T17" fmla="*/ 0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52" h="1209">
                <a:moveTo>
                  <a:pt x="770" y="0"/>
                </a:moveTo>
                <a:cubicBezTo>
                  <a:pt x="83" y="0"/>
                  <a:pt x="83" y="0"/>
                  <a:pt x="83" y="0"/>
                </a:cubicBezTo>
                <a:cubicBezTo>
                  <a:pt x="37" y="0"/>
                  <a:pt x="0" y="37"/>
                  <a:pt x="0" y="83"/>
                </a:cubicBezTo>
                <a:cubicBezTo>
                  <a:pt x="0" y="1127"/>
                  <a:pt x="0" y="1127"/>
                  <a:pt x="0" y="1127"/>
                </a:cubicBezTo>
                <a:cubicBezTo>
                  <a:pt x="0" y="1172"/>
                  <a:pt x="37" y="1209"/>
                  <a:pt x="83" y="1209"/>
                </a:cubicBezTo>
                <a:cubicBezTo>
                  <a:pt x="770" y="1209"/>
                  <a:pt x="770" y="1209"/>
                  <a:pt x="770" y="1209"/>
                </a:cubicBezTo>
                <a:cubicBezTo>
                  <a:pt x="815" y="1209"/>
                  <a:pt x="852" y="1172"/>
                  <a:pt x="852" y="1127"/>
                </a:cubicBezTo>
                <a:cubicBezTo>
                  <a:pt x="852" y="83"/>
                  <a:pt x="852" y="83"/>
                  <a:pt x="852" y="83"/>
                </a:cubicBezTo>
                <a:cubicBezTo>
                  <a:pt x="852" y="37"/>
                  <a:pt x="815" y="0"/>
                  <a:pt x="770" y="0"/>
                </a:cubicBezTo>
              </a:path>
            </a:pathLst>
          </a:custGeom>
          <a:solidFill>
            <a:srgbClr val="E3EA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1" name="iśļíḍê">
            <a:extLst>
              <a:ext uri="{FF2B5EF4-FFF2-40B4-BE49-F238E27FC236}">
                <a16:creationId xmlns:a16="http://schemas.microsoft.com/office/drawing/2014/main" id="{08675342-36E9-4F7F-AD4D-EAE50DAB2D42}"/>
              </a:ext>
            </a:extLst>
          </p:cNvPr>
          <p:cNvSpPr/>
          <p:nvPr/>
        </p:nvSpPr>
        <p:spPr bwMode="auto">
          <a:xfrm>
            <a:off x="8901676" y="5116957"/>
            <a:ext cx="330200" cy="330200"/>
          </a:xfrm>
          <a:prstGeom prst="ellipse">
            <a:avLst/>
          </a:prstGeom>
          <a:solidFill>
            <a:srgbClr val="583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2" name="îšḻiḑé">
            <a:extLst>
              <a:ext uri="{FF2B5EF4-FFF2-40B4-BE49-F238E27FC236}">
                <a16:creationId xmlns:a16="http://schemas.microsoft.com/office/drawing/2014/main" id="{4AF0906A-E93F-4203-A1DC-6937D5C634AA}"/>
              </a:ext>
            </a:extLst>
          </p:cNvPr>
          <p:cNvSpPr/>
          <p:nvPr/>
        </p:nvSpPr>
        <p:spPr bwMode="auto">
          <a:xfrm>
            <a:off x="7863451" y="1964182"/>
            <a:ext cx="2471738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3" name="i$1îḑê">
            <a:extLst>
              <a:ext uri="{FF2B5EF4-FFF2-40B4-BE49-F238E27FC236}">
                <a16:creationId xmlns:a16="http://schemas.microsoft.com/office/drawing/2014/main" id="{32A36C78-26B4-461F-A455-7A5E50395D53}"/>
              </a:ext>
            </a:extLst>
          </p:cNvPr>
          <p:cNvSpPr/>
          <p:nvPr/>
        </p:nvSpPr>
        <p:spPr bwMode="auto">
          <a:xfrm>
            <a:off x="9054076" y="1749869"/>
            <a:ext cx="112713" cy="114300"/>
          </a:xfrm>
          <a:prstGeom prst="ellipse">
            <a:avLst/>
          </a:prstGeom>
          <a:solidFill>
            <a:srgbClr val="7689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254" name="Group 253"/>
          <p:cNvGrpSpPr/>
          <p:nvPr/>
        </p:nvGrpSpPr>
        <p:grpSpPr>
          <a:xfrm>
            <a:off x="7612626" y="1729232"/>
            <a:ext cx="2762250" cy="3951288"/>
            <a:chOff x="7612626" y="1729232"/>
            <a:chExt cx="2762250" cy="3951288"/>
          </a:xfrm>
        </p:grpSpPr>
        <p:sp>
          <p:nvSpPr>
            <p:cNvPr id="255" name="iṧļîďè">
              <a:extLst>
                <a:ext uri="{FF2B5EF4-FFF2-40B4-BE49-F238E27FC236}">
                  <a16:creationId xmlns:a16="http://schemas.microsoft.com/office/drawing/2014/main" id="{9CFECE90-EB8C-4817-BA21-7CF4D1783A2A}"/>
                </a:ext>
              </a:extLst>
            </p:cNvPr>
            <p:cNvSpPr/>
            <p:nvPr/>
          </p:nvSpPr>
          <p:spPr bwMode="auto">
            <a:xfrm>
              <a:off x="7612626" y="1729232"/>
              <a:ext cx="2762250" cy="3951288"/>
            </a:xfrm>
            <a:custGeom>
              <a:avLst/>
              <a:gdLst>
                <a:gd name="T0" fmla="*/ 0 w 837"/>
                <a:gd name="T1" fmla="*/ 1058 h 1199"/>
                <a:gd name="T2" fmla="*/ 0 w 837"/>
                <a:gd name="T3" fmla="*/ 1117 h 1199"/>
                <a:gd name="T4" fmla="*/ 82 w 837"/>
                <a:gd name="T5" fmla="*/ 1199 h 1199"/>
                <a:gd name="T6" fmla="*/ 769 w 837"/>
                <a:gd name="T7" fmla="*/ 1199 h 1199"/>
                <a:gd name="T8" fmla="*/ 837 w 837"/>
                <a:gd name="T9" fmla="*/ 1164 h 1199"/>
                <a:gd name="T10" fmla="*/ 798 w 837"/>
                <a:gd name="T11" fmla="*/ 1174 h 1199"/>
                <a:gd name="T12" fmla="*/ 111 w 837"/>
                <a:gd name="T13" fmla="*/ 1174 h 1199"/>
                <a:gd name="T14" fmla="*/ 28 w 837"/>
                <a:gd name="T15" fmla="*/ 1092 h 1199"/>
                <a:gd name="T16" fmla="*/ 28 w 837"/>
                <a:gd name="T17" fmla="*/ 1070 h 1199"/>
                <a:gd name="T18" fmla="*/ 11 w 837"/>
                <a:gd name="T19" fmla="*/ 1063 h 1199"/>
                <a:gd name="T20" fmla="*/ 0 w 837"/>
                <a:gd name="T21" fmla="*/ 1058 h 1199"/>
                <a:gd name="T22" fmla="*/ 43 w 837"/>
                <a:gd name="T23" fmla="*/ 0 h 1199"/>
                <a:gd name="T24" fmla="*/ 2 w 837"/>
                <a:gd name="T25" fmla="*/ 53 h 1199"/>
                <a:gd name="T26" fmla="*/ 28 w 837"/>
                <a:gd name="T27" fmla="*/ 131 h 1199"/>
                <a:gd name="T28" fmla="*/ 28 w 837"/>
                <a:gd name="T29" fmla="*/ 48 h 1199"/>
                <a:gd name="T30" fmla="*/ 43 w 837"/>
                <a:gd name="T31" fmla="*/ 0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7" h="1199">
                  <a:moveTo>
                    <a:pt x="0" y="1058"/>
                  </a:moveTo>
                  <a:cubicBezTo>
                    <a:pt x="0" y="1117"/>
                    <a:pt x="0" y="1117"/>
                    <a:pt x="0" y="1117"/>
                  </a:cubicBezTo>
                  <a:cubicBezTo>
                    <a:pt x="0" y="1162"/>
                    <a:pt x="37" y="1199"/>
                    <a:pt x="82" y="1199"/>
                  </a:cubicBezTo>
                  <a:cubicBezTo>
                    <a:pt x="769" y="1199"/>
                    <a:pt x="769" y="1199"/>
                    <a:pt x="769" y="1199"/>
                  </a:cubicBezTo>
                  <a:cubicBezTo>
                    <a:pt x="797" y="1199"/>
                    <a:pt x="822" y="1186"/>
                    <a:pt x="837" y="1164"/>
                  </a:cubicBezTo>
                  <a:cubicBezTo>
                    <a:pt x="825" y="1171"/>
                    <a:pt x="812" y="1174"/>
                    <a:pt x="798" y="1174"/>
                  </a:cubicBezTo>
                  <a:cubicBezTo>
                    <a:pt x="111" y="1174"/>
                    <a:pt x="111" y="1174"/>
                    <a:pt x="111" y="1174"/>
                  </a:cubicBezTo>
                  <a:cubicBezTo>
                    <a:pt x="65" y="1174"/>
                    <a:pt x="28" y="1137"/>
                    <a:pt x="28" y="1092"/>
                  </a:cubicBezTo>
                  <a:cubicBezTo>
                    <a:pt x="28" y="1070"/>
                    <a:pt x="28" y="1070"/>
                    <a:pt x="28" y="1070"/>
                  </a:cubicBezTo>
                  <a:cubicBezTo>
                    <a:pt x="22" y="1068"/>
                    <a:pt x="17" y="1066"/>
                    <a:pt x="11" y="1063"/>
                  </a:cubicBezTo>
                  <a:cubicBezTo>
                    <a:pt x="7" y="1061"/>
                    <a:pt x="3" y="1060"/>
                    <a:pt x="0" y="1058"/>
                  </a:cubicBezTo>
                  <a:moveTo>
                    <a:pt x="43" y="0"/>
                  </a:moveTo>
                  <a:cubicBezTo>
                    <a:pt x="23" y="11"/>
                    <a:pt x="8" y="30"/>
                    <a:pt x="2" y="53"/>
                  </a:cubicBezTo>
                  <a:cubicBezTo>
                    <a:pt x="11" y="79"/>
                    <a:pt x="19" y="105"/>
                    <a:pt x="28" y="131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30"/>
                    <a:pt x="33" y="13"/>
                    <a:pt x="43" y="0"/>
                  </a:cubicBezTo>
                </a:path>
              </a:pathLst>
            </a:custGeom>
            <a:solidFill>
              <a:srgbClr val="23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6" name="íṡļíḓè">
              <a:extLst>
                <a:ext uri="{FF2B5EF4-FFF2-40B4-BE49-F238E27FC236}">
                  <a16:creationId xmlns:a16="http://schemas.microsoft.com/office/drawing/2014/main" id="{B5C26356-CB0B-4E1B-B9E1-FD997475BFE6}"/>
                </a:ext>
              </a:extLst>
            </p:cNvPr>
            <p:cNvSpPr/>
            <p:nvPr/>
          </p:nvSpPr>
          <p:spPr bwMode="auto">
            <a:xfrm>
              <a:off x="7612626" y="1903857"/>
              <a:ext cx="92075" cy="3351213"/>
            </a:xfrm>
            <a:custGeom>
              <a:avLst/>
              <a:gdLst>
                <a:gd name="T0" fmla="*/ 0 w 28"/>
                <a:gd name="T1" fmla="*/ 909 h 1017"/>
                <a:gd name="T2" fmla="*/ 0 w 28"/>
                <a:gd name="T3" fmla="*/ 1005 h 1017"/>
                <a:gd name="T4" fmla="*/ 11 w 28"/>
                <a:gd name="T5" fmla="*/ 1010 h 1017"/>
                <a:gd name="T6" fmla="*/ 28 w 28"/>
                <a:gd name="T7" fmla="*/ 1017 h 1017"/>
                <a:gd name="T8" fmla="*/ 28 w 28"/>
                <a:gd name="T9" fmla="*/ 937 h 1017"/>
                <a:gd name="T10" fmla="*/ 0 w 28"/>
                <a:gd name="T11" fmla="*/ 909 h 1017"/>
                <a:gd name="T12" fmla="*/ 0 w 28"/>
                <a:gd name="T13" fmla="*/ 806 h 1017"/>
                <a:gd name="T14" fmla="*/ 0 w 28"/>
                <a:gd name="T15" fmla="*/ 904 h 1017"/>
                <a:gd name="T16" fmla="*/ 28 w 28"/>
                <a:gd name="T17" fmla="*/ 931 h 1017"/>
                <a:gd name="T18" fmla="*/ 28 w 28"/>
                <a:gd name="T19" fmla="*/ 857 h 1017"/>
                <a:gd name="T20" fmla="*/ 0 w 28"/>
                <a:gd name="T21" fmla="*/ 806 h 1017"/>
                <a:gd name="T22" fmla="*/ 0 w 28"/>
                <a:gd name="T23" fmla="*/ 528 h 1017"/>
                <a:gd name="T24" fmla="*/ 0 w 28"/>
                <a:gd name="T25" fmla="*/ 798 h 1017"/>
                <a:gd name="T26" fmla="*/ 28 w 28"/>
                <a:gd name="T27" fmla="*/ 849 h 1017"/>
                <a:gd name="T28" fmla="*/ 28 w 28"/>
                <a:gd name="T29" fmla="*/ 658 h 1017"/>
                <a:gd name="T30" fmla="*/ 0 w 28"/>
                <a:gd name="T31" fmla="*/ 528 h 1017"/>
                <a:gd name="T32" fmla="*/ 2 w 28"/>
                <a:gd name="T33" fmla="*/ 0 h 1017"/>
                <a:gd name="T34" fmla="*/ 0 w 28"/>
                <a:gd name="T35" fmla="*/ 20 h 1017"/>
                <a:gd name="T36" fmla="*/ 0 w 28"/>
                <a:gd name="T37" fmla="*/ 507 h 1017"/>
                <a:gd name="T38" fmla="*/ 28 w 28"/>
                <a:gd name="T39" fmla="*/ 641 h 1017"/>
                <a:gd name="T40" fmla="*/ 28 w 28"/>
                <a:gd name="T41" fmla="*/ 78 h 1017"/>
                <a:gd name="T42" fmla="*/ 2 w 28"/>
                <a:gd name="T4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1017">
                  <a:moveTo>
                    <a:pt x="0" y="909"/>
                  </a:moveTo>
                  <a:cubicBezTo>
                    <a:pt x="0" y="1005"/>
                    <a:pt x="0" y="1005"/>
                    <a:pt x="0" y="1005"/>
                  </a:cubicBezTo>
                  <a:cubicBezTo>
                    <a:pt x="3" y="1007"/>
                    <a:pt x="7" y="1008"/>
                    <a:pt x="11" y="1010"/>
                  </a:cubicBezTo>
                  <a:cubicBezTo>
                    <a:pt x="17" y="1013"/>
                    <a:pt x="22" y="1015"/>
                    <a:pt x="28" y="1017"/>
                  </a:cubicBezTo>
                  <a:cubicBezTo>
                    <a:pt x="28" y="937"/>
                    <a:pt x="28" y="937"/>
                    <a:pt x="28" y="937"/>
                  </a:cubicBezTo>
                  <a:cubicBezTo>
                    <a:pt x="19" y="928"/>
                    <a:pt x="9" y="918"/>
                    <a:pt x="0" y="909"/>
                  </a:cubicBezTo>
                  <a:moveTo>
                    <a:pt x="0" y="806"/>
                  </a:moveTo>
                  <a:cubicBezTo>
                    <a:pt x="0" y="904"/>
                    <a:pt x="0" y="904"/>
                    <a:pt x="0" y="904"/>
                  </a:cubicBezTo>
                  <a:cubicBezTo>
                    <a:pt x="9" y="913"/>
                    <a:pt x="19" y="922"/>
                    <a:pt x="28" y="931"/>
                  </a:cubicBezTo>
                  <a:cubicBezTo>
                    <a:pt x="28" y="857"/>
                    <a:pt x="28" y="857"/>
                    <a:pt x="28" y="857"/>
                  </a:cubicBezTo>
                  <a:cubicBezTo>
                    <a:pt x="19" y="841"/>
                    <a:pt x="9" y="824"/>
                    <a:pt x="0" y="806"/>
                  </a:cubicBezTo>
                  <a:moveTo>
                    <a:pt x="0" y="528"/>
                  </a:moveTo>
                  <a:cubicBezTo>
                    <a:pt x="0" y="798"/>
                    <a:pt x="0" y="798"/>
                    <a:pt x="0" y="798"/>
                  </a:cubicBezTo>
                  <a:cubicBezTo>
                    <a:pt x="9" y="815"/>
                    <a:pt x="19" y="832"/>
                    <a:pt x="28" y="849"/>
                  </a:cubicBezTo>
                  <a:cubicBezTo>
                    <a:pt x="28" y="658"/>
                    <a:pt x="28" y="658"/>
                    <a:pt x="28" y="658"/>
                  </a:cubicBezTo>
                  <a:cubicBezTo>
                    <a:pt x="18" y="616"/>
                    <a:pt x="8" y="572"/>
                    <a:pt x="0" y="528"/>
                  </a:cubicBezTo>
                  <a:moveTo>
                    <a:pt x="2" y="0"/>
                  </a:moveTo>
                  <a:cubicBezTo>
                    <a:pt x="1" y="6"/>
                    <a:pt x="0" y="13"/>
                    <a:pt x="0" y="20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8" y="552"/>
                    <a:pt x="17" y="597"/>
                    <a:pt x="28" y="64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19" y="52"/>
                    <a:pt x="11" y="26"/>
                    <a:pt x="2" y="0"/>
                  </a:cubicBezTo>
                </a:path>
              </a:pathLst>
            </a:custGeom>
            <a:solidFill>
              <a:srgbClr val="230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7" name="ïşḷîḋè">
              <a:extLst>
                <a:ext uri="{FF2B5EF4-FFF2-40B4-BE49-F238E27FC236}">
                  <a16:creationId xmlns:a16="http://schemas.microsoft.com/office/drawing/2014/main" id="{D19FAA7E-874D-401A-84E4-D95EF5EDE2DF}"/>
                </a:ext>
              </a:extLst>
            </p:cNvPr>
            <p:cNvSpPr/>
            <p:nvPr/>
          </p:nvSpPr>
          <p:spPr bwMode="auto">
            <a:xfrm>
              <a:off x="7612626" y="3575494"/>
              <a:ext cx="92075" cy="496888"/>
            </a:xfrm>
            <a:custGeom>
              <a:avLst/>
              <a:gdLst>
                <a:gd name="T0" fmla="*/ 0 w 28"/>
                <a:gd name="T1" fmla="*/ 0 h 151"/>
                <a:gd name="T2" fmla="*/ 0 w 28"/>
                <a:gd name="T3" fmla="*/ 21 h 151"/>
                <a:gd name="T4" fmla="*/ 28 w 28"/>
                <a:gd name="T5" fmla="*/ 151 h 151"/>
                <a:gd name="T6" fmla="*/ 28 w 28"/>
                <a:gd name="T7" fmla="*/ 134 h 151"/>
                <a:gd name="T8" fmla="*/ 0 w 28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51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8" y="65"/>
                    <a:pt x="18" y="109"/>
                    <a:pt x="28" y="151"/>
                  </a:cubicBezTo>
                  <a:cubicBezTo>
                    <a:pt x="28" y="134"/>
                    <a:pt x="28" y="134"/>
                    <a:pt x="28" y="134"/>
                  </a:cubicBezTo>
                  <a:cubicBezTo>
                    <a:pt x="17" y="90"/>
                    <a:pt x="8" y="45"/>
                    <a:pt x="0" y="0"/>
                  </a:cubicBezTo>
                </a:path>
              </a:pathLst>
            </a:custGeom>
            <a:solidFill>
              <a:srgbClr val="231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8" name="i$ḻïḑe">
              <a:extLst>
                <a:ext uri="{FF2B5EF4-FFF2-40B4-BE49-F238E27FC236}">
                  <a16:creationId xmlns:a16="http://schemas.microsoft.com/office/drawing/2014/main" id="{DDED7438-4E92-4FBD-8D73-2042E1A0D858}"/>
                </a:ext>
              </a:extLst>
            </p:cNvPr>
            <p:cNvSpPr/>
            <p:nvPr/>
          </p:nvSpPr>
          <p:spPr bwMode="auto">
            <a:xfrm>
              <a:off x="7612626" y="4534344"/>
              <a:ext cx="92075" cy="193675"/>
            </a:xfrm>
            <a:custGeom>
              <a:avLst/>
              <a:gdLst>
                <a:gd name="T0" fmla="*/ 0 w 28"/>
                <a:gd name="T1" fmla="*/ 0 h 59"/>
                <a:gd name="T2" fmla="*/ 0 w 28"/>
                <a:gd name="T3" fmla="*/ 8 h 59"/>
                <a:gd name="T4" fmla="*/ 28 w 28"/>
                <a:gd name="T5" fmla="*/ 59 h 59"/>
                <a:gd name="T6" fmla="*/ 28 w 28"/>
                <a:gd name="T7" fmla="*/ 51 h 59"/>
                <a:gd name="T8" fmla="*/ 0 w 28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9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9" y="26"/>
                    <a:pt x="19" y="43"/>
                    <a:pt x="28" y="59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19" y="34"/>
                    <a:pt x="9" y="17"/>
                    <a:pt x="0" y="0"/>
                  </a:cubicBezTo>
                </a:path>
              </a:pathLst>
            </a:custGeom>
            <a:solidFill>
              <a:srgbClr val="231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9" name="ïşļîdè">
              <a:extLst>
                <a:ext uri="{FF2B5EF4-FFF2-40B4-BE49-F238E27FC236}">
                  <a16:creationId xmlns:a16="http://schemas.microsoft.com/office/drawing/2014/main" id="{C7C764CC-D9D5-454B-BEE7-5A2B015C50B4}"/>
                </a:ext>
              </a:extLst>
            </p:cNvPr>
            <p:cNvSpPr/>
            <p:nvPr/>
          </p:nvSpPr>
          <p:spPr bwMode="auto">
            <a:xfrm>
              <a:off x="7612626" y="4883594"/>
              <a:ext cx="92075" cy="107950"/>
            </a:xfrm>
            <a:custGeom>
              <a:avLst/>
              <a:gdLst>
                <a:gd name="T0" fmla="*/ 0 w 28"/>
                <a:gd name="T1" fmla="*/ 0 h 33"/>
                <a:gd name="T2" fmla="*/ 0 w 28"/>
                <a:gd name="T3" fmla="*/ 5 h 33"/>
                <a:gd name="T4" fmla="*/ 28 w 28"/>
                <a:gd name="T5" fmla="*/ 33 h 33"/>
                <a:gd name="T6" fmla="*/ 28 w 28"/>
                <a:gd name="T7" fmla="*/ 27 h 33"/>
                <a:gd name="T8" fmla="*/ 0 w 28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9" y="14"/>
                    <a:pt x="19" y="24"/>
                    <a:pt x="28" y="33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19" y="18"/>
                    <a:pt x="9" y="9"/>
                    <a:pt x="0" y="0"/>
                  </a:cubicBezTo>
                </a:path>
              </a:pathLst>
            </a:custGeom>
            <a:solidFill>
              <a:srgbClr val="231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0" name="ïŝḷidè">
              <a:extLst>
                <a:ext uri="{FF2B5EF4-FFF2-40B4-BE49-F238E27FC236}">
                  <a16:creationId xmlns:a16="http://schemas.microsoft.com/office/drawing/2014/main" id="{B07C7069-DDEE-4EF5-A069-CD7C1187B1D9}"/>
                </a:ext>
              </a:extLst>
            </p:cNvPr>
            <p:cNvSpPr/>
            <p:nvPr/>
          </p:nvSpPr>
          <p:spPr bwMode="auto">
            <a:xfrm>
              <a:off x="7863451" y="2942082"/>
              <a:ext cx="0" cy="20638"/>
            </a:xfrm>
            <a:custGeom>
              <a:avLst/>
              <a:gdLst>
                <a:gd name="T0" fmla="*/ 0 h 6"/>
                <a:gd name="T1" fmla="*/ 6 h 6"/>
                <a:gd name="T2" fmla="*/ 0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7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7863451" y="1964182"/>
            <a:ext cx="2471738" cy="3001963"/>
            <a:chOff x="7863451" y="1964182"/>
            <a:chExt cx="2471738" cy="3001963"/>
          </a:xfrm>
        </p:grpSpPr>
        <p:sp>
          <p:nvSpPr>
            <p:cNvPr id="262" name="î$ľîḓé">
              <a:extLst>
                <a:ext uri="{FF2B5EF4-FFF2-40B4-BE49-F238E27FC236}">
                  <a16:creationId xmlns:a16="http://schemas.microsoft.com/office/drawing/2014/main" id="{37DF149A-6102-405B-ADC0-736EC1CC3726}"/>
                </a:ext>
              </a:extLst>
            </p:cNvPr>
            <p:cNvSpPr/>
            <p:nvPr/>
          </p:nvSpPr>
          <p:spPr bwMode="auto">
            <a:xfrm>
              <a:off x="7863451" y="1964182"/>
              <a:ext cx="2471738" cy="3001963"/>
            </a:xfrm>
            <a:prstGeom prst="rect">
              <a:avLst/>
            </a:prstGeom>
            <a:solidFill>
              <a:srgbClr val="583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3" name="ïŝḷïḑê">
              <a:extLst>
                <a:ext uri="{FF2B5EF4-FFF2-40B4-BE49-F238E27FC236}">
                  <a16:creationId xmlns:a16="http://schemas.microsoft.com/office/drawing/2014/main" id="{EA703C34-73B9-4EC7-85FD-EA97A528C3C5}"/>
                </a:ext>
              </a:extLst>
            </p:cNvPr>
            <p:cNvSpPr/>
            <p:nvPr/>
          </p:nvSpPr>
          <p:spPr bwMode="auto">
            <a:xfrm>
              <a:off x="9470001" y="1964182"/>
              <a:ext cx="865188" cy="1966913"/>
            </a:xfrm>
            <a:custGeom>
              <a:avLst/>
              <a:gdLst>
                <a:gd name="T0" fmla="*/ 262 w 262"/>
                <a:gd name="T1" fmla="*/ 0 h 597"/>
                <a:gd name="T2" fmla="*/ 262 w 262"/>
                <a:gd name="T3" fmla="*/ 0 h 597"/>
                <a:gd name="T4" fmla="*/ 117 w 262"/>
                <a:gd name="T5" fmla="*/ 90 h 597"/>
                <a:gd name="T6" fmla="*/ 140 w 262"/>
                <a:gd name="T7" fmla="*/ 124 h 597"/>
                <a:gd name="T8" fmla="*/ 140 w 262"/>
                <a:gd name="T9" fmla="*/ 255 h 597"/>
                <a:gd name="T10" fmla="*/ 104 w 262"/>
                <a:gd name="T11" fmla="*/ 291 h 597"/>
                <a:gd name="T12" fmla="*/ 104 w 262"/>
                <a:gd name="T13" fmla="*/ 291 h 597"/>
                <a:gd name="T14" fmla="*/ 4 w 262"/>
                <a:gd name="T15" fmla="*/ 291 h 597"/>
                <a:gd name="T16" fmla="*/ 6 w 262"/>
                <a:gd name="T17" fmla="*/ 360 h 597"/>
                <a:gd name="T18" fmla="*/ 96 w 262"/>
                <a:gd name="T19" fmla="*/ 360 h 597"/>
                <a:gd name="T20" fmla="*/ 131 w 262"/>
                <a:gd name="T21" fmla="*/ 394 h 597"/>
                <a:gd name="T22" fmla="*/ 133 w 262"/>
                <a:gd name="T23" fmla="*/ 485 h 597"/>
                <a:gd name="T24" fmla="*/ 152 w 262"/>
                <a:gd name="T25" fmla="*/ 541 h 597"/>
                <a:gd name="T26" fmla="*/ 262 w 262"/>
                <a:gd name="T27" fmla="*/ 597 h 597"/>
                <a:gd name="T28" fmla="*/ 262 w 262"/>
                <a:gd name="T29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597">
                  <a:moveTo>
                    <a:pt x="262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2" y="0"/>
                    <a:pt x="187" y="27"/>
                    <a:pt x="117" y="90"/>
                  </a:cubicBezTo>
                  <a:cubicBezTo>
                    <a:pt x="130" y="95"/>
                    <a:pt x="140" y="109"/>
                    <a:pt x="140" y="124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0" y="275"/>
                    <a:pt x="124" y="291"/>
                    <a:pt x="104" y="291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4" y="291"/>
                    <a:pt x="4" y="291"/>
                    <a:pt x="4" y="291"/>
                  </a:cubicBezTo>
                  <a:cubicBezTo>
                    <a:pt x="0" y="315"/>
                    <a:pt x="1" y="338"/>
                    <a:pt x="6" y="360"/>
                  </a:cubicBezTo>
                  <a:cubicBezTo>
                    <a:pt x="96" y="360"/>
                    <a:pt x="96" y="360"/>
                    <a:pt x="96" y="360"/>
                  </a:cubicBezTo>
                  <a:cubicBezTo>
                    <a:pt x="115" y="360"/>
                    <a:pt x="131" y="375"/>
                    <a:pt x="131" y="394"/>
                  </a:cubicBezTo>
                  <a:cubicBezTo>
                    <a:pt x="132" y="422"/>
                    <a:pt x="133" y="459"/>
                    <a:pt x="133" y="485"/>
                  </a:cubicBezTo>
                  <a:cubicBezTo>
                    <a:pt x="133" y="508"/>
                    <a:pt x="142" y="527"/>
                    <a:pt x="152" y="541"/>
                  </a:cubicBezTo>
                  <a:cubicBezTo>
                    <a:pt x="203" y="573"/>
                    <a:pt x="249" y="592"/>
                    <a:pt x="262" y="597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715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4" name="ïślidè">
              <a:extLst>
                <a:ext uri="{FF2B5EF4-FFF2-40B4-BE49-F238E27FC236}">
                  <a16:creationId xmlns:a16="http://schemas.microsoft.com/office/drawing/2014/main" id="{BAB45D2F-B0BA-454B-B5B1-A4F5DC2B0EB4}"/>
                </a:ext>
              </a:extLst>
            </p:cNvPr>
            <p:cNvSpPr/>
            <p:nvPr/>
          </p:nvSpPr>
          <p:spPr bwMode="auto">
            <a:xfrm>
              <a:off x="7863451" y="2942082"/>
              <a:ext cx="874713" cy="1966913"/>
            </a:xfrm>
            <a:custGeom>
              <a:avLst/>
              <a:gdLst>
                <a:gd name="T0" fmla="*/ 0 w 265"/>
                <a:gd name="T1" fmla="*/ 0 h 597"/>
                <a:gd name="T2" fmla="*/ 0 w 265"/>
                <a:gd name="T3" fmla="*/ 6 h 597"/>
                <a:gd name="T4" fmla="*/ 3 w 265"/>
                <a:gd name="T5" fmla="*/ 597 h 597"/>
                <a:gd name="T6" fmla="*/ 261 w 265"/>
                <a:gd name="T7" fmla="*/ 311 h 597"/>
                <a:gd name="T8" fmla="*/ 264 w 265"/>
                <a:gd name="T9" fmla="*/ 265 h 597"/>
                <a:gd name="T10" fmla="*/ 166 w 265"/>
                <a:gd name="T11" fmla="*/ 265 h 597"/>
                <a:gd name="T12" fmla="*/ 166 w 265"/>
                <a:gd name="T13" fmla="*/ 265 h 597"/>
                <a:gd name="T14" fmla="*/ 130 w 265"/>
                <a:gd name="T15" fmla="*/ 230 h 597"/>
                <a:gd name="T16" fmla="*/ 130 w 265"/>
                <a:gd name="T17" fmla="*/ 98 h 597"/>
                <a:gd name="T18" fmla="*/ 139 w 265"/>
                <a:gd name="T19" fmla="*/ 75 h 597"/>
                <a:gd name="T20" fmla="*/ 0 w 265"/>
                <a:gd name="T21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59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3" y="597"/>
                    <a:pt x="226" y="518"/>
                    <a:pt x="261" y="311"/>
                  </a:cubicBezTo>
                  <a:cubicBezTo>
                    <a:pt x="264" y="295"/>
                    <a:pt x="265" y="280"/>
                    <a:pt x="264" y="265"/>
                  </a:cubicBezTo>
                  <a:cubicBezTo>
                    <a:pt x="166" y="265"/>
                    <a:pt x="166" y="265"/>
                    <a:pt x="166" y="265"/>
                  </a:cubicBezTo>
                  <a:cubicBezTo>
                    <a:pt x="166" y="265"/>
                    <a:pt x="166" y="265"/>
                    <a:pt x="166" y="265"/>
                  </a:cubicBezTo>
                  <a:cubicBezTo>
                    <a:pt x="146" y="265"/>
                    <a:pt x="130" y="249"/>
                    <a:pt x="130" y="230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3" y="81"/>
                    <a:pt x="139" y="75"/>
                  </a:cubicBezTo>
                  <a:cubicBezTo>
                    <a:pt x="71" y="25"/>
                    <a:pt x="2" y="0"/>
                    <a:pt x="0" y="0"/>
                  </a:cubicBezTo>
                </a:path>
              </a:pathLst>
            </a:custGeom>
            <a:solidFill>
              <a:srgbClr val="715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65" name="íṥḻide">
            <a:extLst>
              <a:ext uri="{FF2B5EF4-FFF2-40B4-BE49-F238E27FC236}">
                <a16:creationId xmlns:a16="http://schemas.microsoft.com/office/drawing/2014/main" id="{C0CAE423-8351-4499-870B-9A957E0BA911}"/>
              </a:ext>
            </a:extLst>
          </p:cNvPr>
          <p:cNvSpPr/>
          <p:nvPr/>
        </p:nvSpPr>
        <p:spPr bwMode="auto">
          <a:xfrm>
            <a:off x="8182539" y="2253107"/>
            <a:ext cx="1749425" cy="669925"/>
          </a:xfrm>
          <a:custGeom>
            <a:avLst/>
            <a:gdLst>
              <a:gd name="T0" fmla="*/ 0 w 530"/>
              <a:gd name="T1" fmla="*/ 203 h 203"/>
              <a:gd name="T2" fmla="*/ 40 w 530"/>
              <a:gd name="T3" fmla="*/ 126 h 203"/>
              <a:gd name="T4" fmla="*/ 42 w 530"/>
              <a:gd name="T5" fmla="*/ 35 h 203"/>
              <a:gd name="T6" fmla="*/ 77 w 530"/>
              <a:gd name="T7" fmla="*/ 0 h 203"/>
              <a:gd name="T8" fmla="*/ 494 w 530"/>
              <a:gd name="T9" fmla="*/ 0 h 203"/>
              <a:gd name="T10" fmla="*/ 530 w 530"/>
              <a:gd name="T11" fmla="*/ 36 h 203"/>
              <a:gd name="T12" fmla="*/ 530 w 530"/>
              <a:gd name="T13" fmla="*/ 167 h 203"/>
              <a:gd name="T14" fmla="*/ 494 w 530"/>
              <a:gd name="T15" fmla="*/ 203 h 203"/>
              <a:gd name="T16" fmla="*/ 90 w 530"/>
              <a:gd name="T17" fmla="*/ 201 h 203"/>
              <a:gd name="T18" fmla="*/ 48 w 530"/>
              <a:gd name="T19" fmla="*/ 184 h 203"/>
              <a:gd name="T20" fmla="*/ 0 w 530"/>
              <a:gd name="T21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0" h="203">
                <a:moveTo>
                  <a:pt x="0" y="203"/>
                </a:moveTo>
                <a:cubicBezTo>
                  <a:pt x="0" y="203"/>
                  <a:pt x="40" y="172"/>
                  <a:pt x="40" y="126"/>
                </a:cubicBezTo>
                <a:cubicBezTo>
                  <a:pt x="40" y="100"/>
                  <a:pt x="41" y="62"/>
                  <a:pt x="42" y="35"/>
                </a:cubicBezTo>
                <a:cubicBezTo>
                  <a:pt x="42" y="16"/>
                  <a:pt x="58" y="0"/>
                  <a:pt x="77" y="0"/>
                </a:cubicBezTo>
                <a:cubicBezTo>
                  <a:pt x="494" y="0"/>
                  <a:pt x="494" y="0"/>
                  <a:pt x="494" y="0"/>
                </a:cubicBezTo>
                <a:cubicBezTo>
                  <a:pt x="514" y="0"/>
                  <a:pt x="530" y="16"/>
                  <a:pt x="530" y="36"/>
                </a:cubicBezTo>
                <a:cubicBezTo>
                  <a:pt x="530" y="167"/>
                  <a:pt x="530" y="167"/>
                  <a:pt x="530" y="167"/>
                </a:cubicBezTo>
                <a:cubicBezTo>
                  <a:pt x="530" y="187"/>
                  <a:pt x="514" y="203"/>
                  <a:pt x="494" y="203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74" y="201"/>
                  <a:pt x="59" y="195"/>
                  <a:pt x="48" y="184"/>
                </a:cubicBezTo>
                <a:cubicBezTo>
                  <a:pt x="48" y="184"/>
                  <a:pt x="35" y="202"/>
                  <a:pt x="0" y="203"/>
                </a:cubicBezTo>
              </a:path>
            </a:pathLst>
          </a:custGeom>
          <a:solidFill>
            <a:srgbClr val="7689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6" name="îṡliḓe">
            <a:extLst>
              <a:ext uri="{FF2B5EF4-FFF2-40B4-BE49-F238E27FC236}">
                <a16:creationId xmlns:a16="http://schemas.microsoft.com/office/drawing/2014/main" id="{9DC1FA82-5459-4255-816D-4BB30322914B}"/>
              </a:ext>
            </a:extLst>
          </p:cNvPr>
          <p:cNvSpPr/>
          <p:nvPr/>
        </p:nvSpPr>
        <p:spPr bwMode="auto">
          <a:xfrm>
            <a:off x="9023914" y="2418207"/>
            <a:ext cx="541338" cy="66675"/>
          </a:xfrm>
          <a:custGeom>
            <a:avLst/>
            <a:gdLst>
              <a:gd name="T0" fmla="*/ 154 w 164"/>
              <a:gd name="T1" fmla="*/ 20 h 20"/>
              <a:gd name="T2" fmla="*/ 10 w 164"/>
              <a:gd name="T3" fmla="*/ 20 h 20"/>
              <a:gd name="T4" fmla="*/ 0 w 164"/>
              <a:gd name="T5" fmla="*/ 10 h 20"/>
              <a:gd name="T6" fmla="*/ 10 w 164"/>
              <a:gd name="T7" fmla="*/ 0 h 20"/>
              <a:gd name="T8" fmla="*/ 154 w 164"/>
              <a:gd name="T9" fmla="*/ 0 h 20"/>
              <a:gd name="T10" fmla="*/ 164 w 164"/>
              <a:gd name="T11" fmla="*/ 10 h 20"/>
              <a:gd name="T12" fmla="*/ 154 w 164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" h="20">
                <a:moveTo>
                  <a:pt x="154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4" y="20"/>
                  <a:pt x="0" y="16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9" y="0"/>
                  <a:pt x="164" y="5"/>
                  <a:pt x="164" y="10"/>
                </a:cubicBezTo>
                <a:cubicBezTo>
                  <a:pt x="164" y="16"/>
                  <a:pt x="159" y="20"/>
                  <a:pt x="154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7" name="ïṧlidê">
            <a:extLst>
              <a:ext uri="{FF2B5EF4-FFF2-40B4-BE49-F238E27FC236}">
                <a16:creationId xmlns:a16="http://schemas.microsoft.com/office/drawing/2014/main" id="{0A7A970F-7724-4047-80E9-7AC1DB5A5E85}"/>
              </a:ext>
            </a:extLst>
          </p:cNvPr>
          <p:cNvSpPr/>
          <p:nvPr/>
        </p:nvSpPr>
        <p:spPr bwMode="auto">
          <a:xfrm>
            <a:off x="9023914" y="2546794"/>
            <a:ext cx="712788" cy="66675"/>
          </a:xfrm>
          <a:custGeom>
            <a:avLst/>
            <a:gdLst>
              <a:gd name="T0" fmla="*/ 206 w 216"/>
              <a:gd name="T1" fmla="*/ 20 h 20"/>
              <a:gd name="T2" fmla="*/ 10 w 216"/>
              <a:gd name="T3" fmla="*/ 20 h 20"/>
              <a:gd name="T4" fmla="*/ 0 w 216"/>
              <a:gd name="T5" fmla="*/ 10 h 20"/>
              <a:gd name="T6" fmla="*/ 10 w 216"/>
              <a:gd name="T7" fmla="*/ 0 h 20"/>
              <a:gd name="T8" fmla="*/ 206 w 216"/>
              <a:gd name="T9" fmla="*/ 0 h 20"/>
              <a:gd name="T10" fmla="*/ 216 w 216"/>
              <a:gd name="T11" fmla="*/ 10 h 20"/>
              <a:gd name="T12" fmla="*/ 206 w 216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" h="20">
                <a:moveTo>
                  <a:pt x="206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4" y="20"/>
                  <a:pt x="0" y="16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11" y="0"/>
                  <a:pt x="216" y="5"/>
                  <a:pt x="216" y="10"/>
                </a:cubicBezTo>
                <a:cubicBezTo>
                  <a:pt x="216" y="16"/>
                  <a:pt x="211" y="20"/>
                  <a:pt x="206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8" name="ïS1îḓè">
            <a:extLst>
              <a:ext uri="{FF2B5EF4-FFF2-40B4-BE49-F238E27FC236}">
                <a16:creationId xmlns:a16="http://schemas.microsoft.com/office/drawing/2014/main" id="{EA64EFC0-64E3-4C6E-919A-F219F4CDB990}"/>
              </a:ext>
            </a:extLst>
          </p:cNvPr>
          <p:cNvSpPr/>
          <p:nvPr/>
        </p:nvSpPr>
        <p:spPr bwMode="auto">
          <a:xfrm>
            <a:off x="9023914" y="2675382"/>
            <a:ext cx="712788" cy="66675"/>
          </a:xfrm>
          <a:custGeom>
            <a:avLst/>
            <a:gdLst>
              <a:gd name="T0" fmla="*/ 206 w 216"/>
              <a:gd name="T1" fmla="*/ 20 h 20"/>
              <a:gd name="T2" fmla="*/ 10 w 216"/>
              <a:gd name="T3" fmla="*/ 20 h 20"/>
              <a:gd name="T4" fmla="*/ 0 w 216"/>
              <a:gd name="T5" fmla="*/ 10 h 20"/>
              <a:gd name="T6" fmla="*/ 10 w 216"/>
              <a:gd name="T7" fmla="*/ 0 h 20"/>
              <a:gd name="T8" fmla="*/ 206 w 216"/>
              <a:gd name="T9" fmla="*/ 0 h 20"/>
              <a:gd name="T10" fmla="*/ 216 w 216"/>
              <a:gd name="T11" fmla="*/ 10 h 20"/>
              <a:gd name="T12" fmla="*/ 206 w 216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" h="20">
                <a:moveTo>
                  <a:pt x="206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5" y="20"/>
                  <a:pt x="0" y="15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11" y="0"/>
                  <a:pt x="216" y="4"/>
                  <a:pt x="216" y="10"/>
                </a:cubicBezTo>
                <a:cubicBezTo>
                  <a:pt x="216" y="15"/>
                  <a:pt x="211" y="20"/>
                  <a:pt x="206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9" name="ïṣḷîḑé">
            <a:extLst>
              <a:ext uri="{FF2B5EF4-FFF2-40B4-BE49-F238E27FC236}">
                <a16:creationId xmlns:a16="http://schemas.microsoft.com/office/drawing/2014/main" id="{91A265A7-FDFF-43B5-B423-6C5E20C014E4}"/>
              </a:ext>
            </a:extLst>
          </p:cNvPr>
          <p:cNvSpPr/>
          <p:nvPr/>
        </p:nvSpPr>
        <p:spPr bwMode="auto">
          <a:xfrm flipH="1">
            <a:off x="8369863" y="2372169"/>
            <a:ext cx="412750" cy="412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270" name="Group 269"/>
          <p:cNvGrpSpPr/>
          <p:nvPr/>
        </p:nvGrpSpPr>
        <p:grpSpPr>
          <a:xfrm>
            <a:off x="8308474" y="2387713"/>
            <a:ext cx="482869" cy="462295"/>
            <a:chOff x="8308474" y="2387713"/>
            <a:chExt cx="482869" cy="462295"/>
          </a:xfrm>
        </p:grpSpPr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47B98118-2742-4277-BAB3-E5DF3208B2EA}"/>
                </a:ext>
              </a:extLst>
            </p:cNvPr>
            <p:cNvSpPr/>
            <p:nvPr/>
          </p:nvSpPr>
          <p:spPr bwMode="auto">
            <a:xfrm flipH="1">
              <a:off x="8308474" y="2387713"/>
              <a:ext cx="482869" cy="462295"/>
            </a:xfrm>
            <a:custGeom>
              <a:avLst/>
              <a:gdLst>
                <a:gd name="connsiteX0" fmla="*/ 228893 w 482869"/>
                <a:gd name="connsiteY0" fmla="*/ 947 h 462295"/>
                <a:gd name="connsiteX1" fmla="*/ 91321 w 482869"/>
                <a:gd name="connsiteY1" fmla="*/ 73011 h 462295"/>
                <a:gd name="connsiteX2" fmla="*/ 38599 w 482869"/>
                <a:gd name="connsiteY2" fmla="*/ 244318 h 462295"/>
                <a:gd name="connsiteX3" fmla="*/ 20476 w 482869"/>
                <a:gd name="connsiteY3" fmla="*/ 389682 h 462295"/>
                <a:gd name="connsiteX4" fmla="*/ 0 w 482869"/>
                <a:gd name="connsiteY4" fmla="*/ 462295 h 462295"/>
                <a:gd name="connsiteX5" fmla="*/ 482869 w 482869"/>
                <a:gd name="connsiteY5" fmla="*/ 462295 h 462295"/>
                <a:gd name="connsiteX6" fmla="*/ 480978 w 482869"/>
                <a:gd name="connsiteY6" fmla="*/ 458580 h 462295"/>
                <a:gd name="connsiteX7" fmla="*/ 354932 w 482869"/>
                <a:gd name="connsiteY7" fmla="*/ 293734 h 462295"/>
                <a:gd name="connsiteX8" fmla="*/ 341752 w 482869"/>
                <a:gd name="connsiteY8" fmla="*/ 59834 h 462295"/>
                <a:gd name="connsiteX9" fmla="*/ 228893 w 482869"/>
                <a:gd name="connsiteY9" fmla="*/ 947 h 46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869" h="462295">
                  <a:moveTo>
                    <a:pt x="228893" y="947"/>
                  </a:moveTo>
                  <a:cubicBezTo>
                    <a:pt x="179466" y="-4406"/>
                    <a:pt x="125920" y="12066"/>
                    <a:pt x="91321" y="73011"/>
                  </a:cubicBezTo>
                  <a:cubicBezTo>
                    <a:pt x="74846" y="102661"/>
                    <a:pt x="5648" y="152076"/>
                    <a:pt x="38599" y="244318"/>
                  </a:cubicBezTo>
                  <a:cubicBezTo>
                    <a:pt x="58370" y="306911"/>
                    <a:pt x="38599" y="345620"/>
                    <a:pt x="20476" y="389682"/>
                  </a:cubicBezTo>
                  <a:lnTo>
                    <a:pt x="0" y="462295"/>
                  </a:lnTo>
                  <a:lnTo>
                    <a:pt x="482869" y="462295"/>
                  </a:lnTo>
                  <a:lnTo>
                    <a:pt x="480978" y="458580"/>
                  </a:lnTo>
                  <a:cubicBezTo>
                    <a:pt x="432420" y="388189"/>
                    <a:pt x="346694" y="349326"/>
                    <a:pt x="354932" y="293734"/>
                  </a:cubicBezTo>
                  <a:cubicBezTo>
                    <a:pt x="368113" y="204786"/>
                    <a:pt x="404359" y="148782"/>
                    <a:pt x="341752" y="59834"/>
                  </a:cubicBezTo>
                  <a:cubicBezTo>
                    <a:pt x="323628" y="33479"/>
                    <a:pt x="278320" y="6301"/>
                    <a:pt x="228893" y="947"/>
                  </a:cubicBezTo>
                  <a:close/>
                </a:path>
              </a:pathLst>
            </a:custGeom>
            <a:solidFill>
              <a:srgbClr val="422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84A60532-E57C-4AD0-9DA2-2563D2CC0629}"/>
                </a:ext>
              </a:extLst>
            </p:cNvPr>
            <p:cNvSpPr/>
            <p:nvPr/>
          </p:nvSpPr>
          <p:spPr bwMode="auto">
            <a:xfrm flipH="1">
              <a:off x="8628626" y="2730969"/>
              <a:ext cx="159600" cy="119039"/>
            </a:xfrm>
            <a:custGeom>
              <a:avLst/>
              <a:gdLst>
                <a:gd name="connsiteX0" fmla="*/ 142888 w 159600"/>
                <a:gd name="connsiteY0" fmla="*/ 230 h 119039"/>
                <a:gd name="connsiteX1" fmla="*/ 5401 w 159600"/>
                <a:gd name="connsiteY1" fmla="*/ 105707 h 119039"/>
                <a:gd name="connsiteX2" fmla="*/ 0 w 159600"/>
                <a:gd name="connsiteY2" fmla="*/ 119039 h 119039"/>
                <a:gd name="connsiteX3" fmla="*/ 110137 w 159600"/>
                <a:gd name="connsiteY3" fmla="*/ 119039 h 119039"/>
                <a:gd name="connsiteX4" fmla="*/ 159600 w 159600"/>
                <a:gd name="connsiteY4" fmla="*/ 435 h 119039"/>
                <a:gd name="connsiteX5" fmla="*/ 142888 w 159600"/>
                <a:gd name="connsiteY5" fmla="*/ 230 h 11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00" h="119039">
                  <a:moveTo>
                    <a:pt x="142888" y="230"/>
                  </a:moveTo>
                  <a:cubicBezTo>
                    <a:pt x="111823" y="2080"/>
                    <a:pt x="44771" y="16884"/>
                    <a:pt x="5401" y="105707"/>
                  </a:cubicBezTo>
                  <a:lnTo>
                    <a:pt x="0" y="119039"/>
                  </a:lnTo>
                  <a:lnTo>
                    <a:pt x="110137" y="119039"/>
                  </a:lnTo>
                  <a:lnTo>
                    <a:pt x="159600" y="435"/>
                  </a:lnTo>
                  <a:cubicBezTo>
                    <a:pt x="159600" y="435"/>
                    <a:pt x="153243" y="-387"/>
                    <a:pt x="142888" y="230"/>
                  </a:cubicBezTo>
                  <a:close/>
                </a:path>
              </a:pathLst>
            </a:custGeom>
            <a:solidFill>
              <a:srgbClr val="E77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2C010E31-FBC9-466D-84C5-87813FB6B2D6}"/>
                </a:ext>
              </a:extLst>
            </p:cNvPr>
            <p:cNvSpPr/>
            <p:nvPr/>
          </p:nvSpPr>
          <p:spPr bwMode="auto">
            <a:xfrm flipH="1">
              <a:off x="8466534" y="2727769"/>
              <a:ext cx="297836" cy="122238"/>
            </a:xfrm>
            <a:custGeom>
              <a:avLst/>
              <a:gdLst>
                <a:gd name="connsiteX0" fmla="*/ 159444 w 297836"/>
                <a:gd name="connsiteY0" fmla="*/ 0 h 122238"/>
                <a:gd name="connsiteX1" fmla="*/ 24620 w 297836"/>
                <a:gd name="connsiteY1" fmla="*/ 49422 h 122238"/>
                <a:gd name="connsiteX2" fmla="*/ 6996 w 297836"/>
                <a:gd name="connsiteY2" fmla="*/ 87519 h 122238"/>
                <a:gd name="connsiteX3" fmla="*/ 0 w 297836"/>
                <a:gd name="connsiteY3" fmla="*/ 122238 h 122238"/>
                <a:gd name="connsiteX4" fmla="*/ 287979 w 297836"/>
                <a:gd name="connsiteY4" fmla="*/ 122238 h 122238"/>
                <a:gd name="connsiteX5" fmla="*/ 291802 w 297836"/>
                <a:gd name="connsiteY5" fmla="*/ 98433 h 122238"/>
                <a:gd name="connsiteX6" fmla="*/ 297557 w 297836"/>
                <a:gd name="connsiteY6" fmla="*/ 62602 h 122238"/>
                <a:gd name="connsiteX7" fmla="*/ 251519 w 297836"/>
                <a:gd name="connsiteY7" fmla="*/ 9885 h 122238"/>
                <a:gd name="connsiteX8" fmla="*/ 159444 w 297836"/>
                <a:gd name="connsiteY8" fmla="*/ 0 h 12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36" h="122238">
                  <a:moveTo>
                    <a:pt x="159444" y="0"/>
                  </a:moveTo>
                  <a:cubicBezTo>
                    <a:pt x="110118" y="0"/>
                    <a:pt x="60792" y="3295"/>
                    <a:pt x="24620" y="49422"/>
                  </a:cubicBezTo>
                  <a:cubicBezTo>
                    <a:pt x="18043" y="59307"/>
                    <a:pt x="11877" y="72486"/>
                    <a:pt x="6996" y="87519"/>
                  </a:cubicBezTo>
                  <a:lnTo>
                    <a:pt x="0" y="122238"/>
                  </a:lnTo>
                  <a:lnTo>
                    <a:pt x="287979" y="122238"/>
                  </a:lnTo>
                  <a:lnTo>
                    <a:pt x="291802" y="98433"/>
                  </a:lnTo>
                  <a:cubicBezTo>
                    <a:pt x="297557" y="62602"/>
                    <a:pt x="297557" y="62602"/>
                    <a:pt x="297557" y="62602"/>
                  </a:cubicBezTo>
                  <a:cubicBezTo>
                    <a:pt x="300845" y="39538"/>
                    <a:pt x="274538" y="13179"/>
                    <a:pt x="251519" y="9885"/>
                  </a:cubicBezTo>
                  <a:cubicBezTo>
                    <a:pt x="251519" y="9885"/>
                    <a:pt x="179174" y="0"/>
                    <a:pt x="159444" y="0"/>
                  </a:cubicBezTo>
                  <a:close/>
                </a:path>
              </a:pathLst>
            </a:custGeom>
            <a:solidFill>
              <a:srgbClr val="5B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37860C74-053A-4637-9E77-88F8304940D6}"/>
                </a:ext>
              </a:extLst>
            </p:cNvPr>
            <p:cNvSpPr/>
            <p:nvPr/>
          </p:nvSpPr>
          <p:spPr bwMode="auto">
            <a:xfrm flipH="1">
              <a:off x="8409681" y="2734227"/>
              <a:ext cx="156877" cy="115781"/>
            </a:xfrm>
            <a:custGeom>
              <a:avLst/>
              <a:gdLst>
                <a:gd name="connsiteX0" fmla="*/ 24436 w 156877"/>
                <a:gd name="connsiteY0" fmla="*/ 276 h 115781"/>
                <a:gd name="connsiteX1" fmla="*/ 1562 w 156877"/>
                <a:gd name="connsiteY1" fmla="*/ 276 h 115781"/>
                <a:gd name="connsiteX2" fmla="*/ 0 w 156877"/>
                <a:gd name="connsiteY2" fmla="*/ 115781 h 115781"/>
                <a:gd name="connsiteX3" fmla="*/ 153441 w 156877"/>
                <a:gd name="connsiteY3" fmla="*/ 115781 h 115781"/>
                <a:gd name="connsiteX4" fmla="*/ 156877 w 156877"/>
                <a:gd name="connsiteY4" fmla="*/ 89450 h 115781"/>
                <a:gd name="connsiteX5" fmla="*/ 24436 w 156877"/>
                <a:gd name="connsiteY5" fmla="*/ 276 h 11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877" h="115781">
                  <a:moveTo>
                    <a:pt x="24436" y="276"/>
                  </a:moveTo>
                  <a:cubicBezTo>
                    <a:pt x="10650" y="-343"/>
                    <a:pt x="1562" y="276"/>
                    <a:pt x="1562" y="276"/>
                  </a:cubicBezTo>
                  <a:lnTo>
                    <a:pt x="0" y="115781"/>
                  </a:lnTo>
                  <a:lnTo>
                    <a:pt x="153441" y="115781"/>
                  </a:lnTo>
                  <a:lnTo>
                    <a:pt x="156877" y="89450"/>
                  </a:lnTo>
                  <a:cubicBezTo>
                    <a:pt x="149442" y="15139"/>
                    <a:pt x="65795" y="2134"/>
                    <a:pt x="24436" y="276"/>
                  </a:cubicBezTo>
                  <a:close/>
                </a:path>
              </a:pathLst>
            </a:custGeom>
            <a:solidFill>
              <a:srgbClr val="5B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5" name="ïŝľïdé">
              <a:extLst>
                <a:ext uri="{FF2B5EF4-FFF2-40B4-BE49-F238E27FC236}">
                  <a16:creationId xmlns:a16="http://schemas.microsoft.com/office/drawing/2014/main" id="{6A64C22A-B8BC-44E3-AAA3-8C064F9F429F}"/>
                </a:ext>
              </a:extLst>
            </p:cNvPr>
            <p:cNvSpPr/>
            <p:nvPr/>
          </p:nvSpPr>
          <p:spPr bwMode="auto">
            <a:xfrm flipH="1">
              <a:off x="8552425" y="2632519"/>
              <a:ext cx="58738" cy="122238"/>
            </a:xfrm>
            <a:custGeom>
              <a:avLst/>
              <a:gdLst>
                <a:gd name="T0" fmla="*/ 9 w 18"/>
                <a:gd name="T1" fmla="*/ 37 h 37"/>
                <a:gd name="T2" fmla="*/ 9 w 18"/>
                <a:gd name="T3" fmla="*/ 37 h 37"/>
                <a:gd name="T4" fmla="*/ 0 w 18"/>
                <a:gd name="T5" fmla="*/ 28 h 37"/>
                <a:gd name="T6" fmla="*/ 0 w 18"/>
                <a:gd name="T7" fmla="*/ 0 h 37"/>
                <a:gd name="T8" fmla="*/ 18 w 18"/>
                <a:gd name="T9" fmla="*/ 0 h 37"/>
                <a:gd name="T10" fmla="*/ 18 w 18"/>
                <a:gd name="T11" fmla="*/ 28 h 37"/>
                <a:gd name="T12" fmla="*/ 9 w 1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7"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4" y="37"/>
                    <a:pt x="0" y="33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33"/>
                    <a:pt x="14" y="37"/>
                    <a:pt x="9" y="37"/>
                  </a:cubicBezTo>
                  <a:close/>
                </a:path>
              </a:pathLst>
            </a:custGeom>
            <a:solidFill>
              <a:srgbClr val="F5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6" name="íśḷíḓê">
              <a:extLst>
                <a:ext uri="{FF2B5EF4-FFF2-40B4-BE49-F238E27FC236}">
                  <a16:creationId xmlns:a16="http://schemas.microsoft.com/office/drawing/2014/main" id="{2ACAFC48-1BD0-4A76-98E2-78ED68659261}"/>
                </a:ext>
              </a:extLst>
            </p:cNvPr>
            <p:cNvSpPr/>
            <p:nvPr/>
          </p:nvSpPr>
          <p:spPr bwMode="auto">
            <a:xfrm flipH="1">
              <a:off x="8479400" y="2438844"/>
              <a:ext cx="220663" cy="266700"/>
            </a:xfrm>
            <a:custGeom>
              <a:avLst/>
              <a:gdLst>
                <a:gd name="T0" fmla="*/ 64 w 67"/>
                <a:gd name="T1" fmla="*/ 35 h 81"/>
                <a:gd name="T2" fmla="*/ 38 w 67"/>
                <a:gd name="T3" fmla="*/ 80 h 81"/>
                <a:gd name="T4" fmla="*/ 3 w 67"/>
                <a:gd name="T5" fmla="*/ 46 h 81"/>
                <a:gd name="T6" fmla="*/ 27 w 67"/>
                <a:gd name="T7" fmla="*/ 3 h 81"/>
                <a:gd name="T8" fmla="*/ 64 w 67"/>
                <a:gd name="T9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1">
                  <a:moveTo>
                    <a:pt x="64" y="35"/>
                  </a:moveTo>
                  <a:cubicBezTo>
                    <a:pt x="67" y="56"/>
                    <a:pt x="50" y="79"/>
                    <a:pt x="38" y="80"/>
                  </a:cubicBezTo>
                  <a:cubicBezTo>
                    <a:pt x="23" y="81"/>
                    <a:pt x="6" y="67"/>
                    <a:pt x="3" y="46"/>
                  </a:cubicBezTo>
                  <a:cubicBezTo>
                    <a:pt x="0" y="25"/>
                    <a:pt x="6" y="6"/>
                    <a:pt x="27" y="3"/>
                  </a:cubicBezTo>
                  <a:cubicBezTo>
                    <a:pt x="48" y="0"/>
                    <a:pt x="61" y="13"/>
                    <a:pt x="64" y="35"/>
                  </a:cubicBezTo>
                </a:path>
              </a:pathLst>
            </a:custGeom>
            <a:solidFill>
              <a:srgbClr val="FBB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7" name="ïŝļíḑe">
              <a:extLst>
                <a:ext uri="{FF2B5EF4-FFF2-40B4-BE49-F238E27FC236}">
                  <a16:creationId xmlns:a16="http://schemas.microsoft.com/office/drawing/2014/main" id="{893C1C00-4CAC-4F22-8DF7-412DB3A9C859}"/>
                </a:ext>
              </a:extLst>
            </p:cNvPr>
            <p:cNvSpPr/>
            <p:nvPr/>
          </p:nvSpPr>
          <p:spPr bwMode="auto">
            <a:xfrm flipH="1">
              <a:off x="8541313" y="2540444"/>
              <a:ext cx="20638" cy="1905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4 h 6"/>
                <a:gd name="T6" fmla="*/ 5 w 6"/>
                <a:gd name="T7" fmla="*/ 1 h 6"/>
                <a:gd name="T8" fmla="*/ 1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2"/>
                    <a:pt x="0" y="4"/>
                    <a:pt x="1" y="5"/>
                  </a:cubicBezTo>
                  <a:cubicBezTo>
                    <a:pt x="2" y="6"/>
                    <a:pt x="4" y="5"/>
                    <a:pt x="5" y="4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0612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8" name="îṥḷíďê">
              <a:extLst>
                <a:ext uri="{FF2B5EF4-FFF2-40B4-BE49-F238E27FC236}">
                  <a16:creationId xmlns:a16="http://schemas.microsoft.com/office/drawing/2014/main" id="{AFB7BB8E-55D1-4078-AF7D-AB5D670E100D}"/>
                </a:ext>
              </a:extLst>
            </p:cNvPr>
            <p:cNvSpPr/>
            <p:nvPr/>
          </p:nvSpPr>
          <p:spPr bwMode="auto">
            <a:xfrm flipH="1">
              <a:off x="8634976" y="2540444"/>
              <a:ext cx="15875" cy="15875"/>
            </a:xfrm>
            <a:custGeom>
              <a:avLst/>
              <a:gdLst>
                <a:gd name="T0" fmla="*/ 0 w 5"/>
                <a:gd name="T1" fmla="*/ 2 h 5"/>
                <a:gd name="T2" fmla="*/ 3 w 5"/>
                <a:gd name="T3" fmla="*/ 5 h 5"/>
                <a:gd name="T4" fmla="*/ 5 w 5"/>
                <a:gd name="T5" fmla="*/ 2 h 5"/>
                <a:gd name="T6" fmla="*/ 2 w 5"/>
                <a:gd name="T7" fmla="*/ 0 h 5"/>
                <a:gd name="T8" fmla="*/ 0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4"/>
                    <a:pt x="1" y="5"/>
                    <a:pt x="3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612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9" name="isḷîḑê">
              <a:extLst>
                <a:ext uri="{FF2B5EF4-FFF2-40B4-BE49-F238E27FC236}">
                  <a16:creationId xmlns:a16="http://schemas.microsoft.com/office/drawing/2014/main" id="{2D9BA4C0-D74D-4F49-85AB-508C3115F63E}"/>
                </a:ext>
              </a:extLst>
            </p:cNvPr>
            <p:cNvSpPr/>
            <p:nvPr/>
          </p:nvSpPr>
          <p:spPr bwMode="auto">
            <a:xfrm flipH="1">
              <a:off x="8592113" y="2556319"/>
              <a:ext cx="28575" cy="30163"/>
            </a:xfrm>
            <a:custGeom>
              <a:avLst/>
              <a:gdLst>
                <a:gd name="T0" fmla="*/ 7 w 9"/>
                <a:gd name="T1" fmla="*/ 0 h 9"/>
                <a:gd name="T2" fmla="*/ 1 w 9"/>
                <a:gd name="T3" fmla="*/ 5 h 9"/>
                <a:gd name="T4" fmla="*/ 2 w 9"/>
                <a:gd name="T5" fmla="*/ 7 h 9"/>
                <a:gd name="T6" fmla="*/ 9 w 9"/>
                <a:gd name="T7" fmla="*/ 9 h 9"/>
                <a:gd name="T8" fmla="*/ 7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2" y="7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69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0" name="išlîḋé">
              <a:extLst>
                <a:ext uri="{FF2B5EF4-FFF2-40B4-BE49-F238E27FC236}">
                  <a16:creationId xmlns:a16="http://schemas.microsoft.com/office/drawing/2014/main" id="{3918F733-6906-4AFC-B0E4-D7DC05629F51}"/>
                </a:ext>
              </a:extLst>
            </p:cNvPr>
            <p:cNvSpPr/>
            <p:nvPr/>
          </p:nvSpPr>
          <p:spPr bwMode="auto">
            <a:xfrm flipH="1">
              <a:off x="8555600" y="2402332"/>
              <a:ext cx="147638" cy="107950"/>
            </a:xfrm>
            <a:custGeom>
              <a:avLst/>
              <a:gdLst>
                <a:gd name="T0" fmla="*/ 45 w 45"/>
                <a:gd name="T1" fmla="*/ 13 h 33"/>
                <a:gd name="T2" fmla="*/ 0 w 45"/>
                <a:gd name="T3" fmla="*/ 33 h 33"/>
                <a:gd name="T4" fmla="*/ 45 w 45"/>
                <a:gd name="T5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3">
                  <a:moveTo>
                    <a:pt x="45" y="13"/>
                  </a:moveTo>
                  <a:cubicBezTo>
                    <a:pt x="45" y="13"/>
                    <a:pt x="41" y="30"/>
                    <a:pt x="0" y="33"/>
                  </a:cubicBezTo>
                  <a:cubicBezTo>
                    <a:pt x="0" y="33"/>
                    <a:pt x="9" y="0"/>
                    <a:pt x="45" y="13"/>
                  </a:cubicBezTo>
                  <a:close/>
                </a:path>
              </a:pathLst>
            </a:custGeom>
            <a:solidFill>
              <a:srgbClr val="422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1" name="í$ľïḓê">
              <a:extLst>
                <a:ext uri="{FF2B5EF4-FFF2-40B4-BE49-F238E27FC236}">
                  <a16:creationId xmlns:a16="http://schemas.microsoft.com/office/drawing/2014/main" id="{CADEB400-8DF3-48A8-91A5-05614F98F681}"/>
                </a:ext>
              </a:extLst>
            </p:cNvPr>
            <p:cNvSpPr/>
            <p:nvPr/>
          </p:nvSpPr>
          <p:spPr bwMode="auto">
            <a:xfrm flipH="1">
              <a:off x="8473051" y="2421382"/>
              <a:ext cx="92075" cy="115888"/>
            </a:xfrm>
            <a:custGeom>
              <a:avLst/>
              <a:gdLst>
                <a:gd name="T0" fmla="*/ 0 w 28"/>
                <a:gd name="T1" fmla="*/ 7 h 35"/>
                <a:gd name="T2" fmla="*/ 23 w 28"/>
                <a:gd name="T3" fmla="*/ 35 h 35"/>
                <a:gd name="T4" fmla="*/ 22 w 28"/>
                <a:gd name="T5" fmla="*/ 12 h 35"/>
                <a:gd name="T6" fmla="*/ 0 w 28"/>
                <a:gd name="T7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cubicBezTo>
                    <a:pt x="0" y="7"/>
                    <a:pt x="14" y="31"/>
                    <a:pt x="23" y="35"/>
                  </a:cubicBezTo>
                  <a:cubicBezTo>
                    <a:pt x="23" y="35"/>
                    <a:pt x="28" y="23"/>
                    <a:pt x="22" y="12"/>
                  </a:cubicBezTo>
                  <a:cubicBezTo>
                    <a:pt x="15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422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2" name="îṣľíḋé">
              <a:extLst>
                <a:ext uri="{FF2B5EF4-FFF2-40B4-BE49-F238E27FC236}">
                  <a16:creationId xmlns:a16="http://schemas.microsoft.com/office/drawing/2014/main" id="{F43C324E-3703-4B6A-A227-57C86A37C78E}"/>
                </a:ext>
              </a:extLst>
            </p:cNvPr>
            <p:cNvSpPr/>
            <p:nvPr/>
          </p:nvSpPr>
          <p:spPr bwMode="auto">
            <a:xfrm flipH="1">
              <a:off x="8452413" y="2534094"/>
              <a:ext cx="50800" cy="55563"/>
            </a:xfrm>
            <a:custGeom>
              <a:avLst/>
              <a:gdLst>
                <a:gd name="T0" fmla="*/ 15 w 15"/>
                <a:gd name="T1" fmla="*/ 8 h 17"/>
                <a:gd name="T2" fmla="*/ 8 w 15"/>
                <a:gd name="T3" fmla="*/ 17 h 17"/>
                <a:gd name="T4" fmla="*/ 0 w 15"/>
                <a:gd name="T5" fmla="*/ 8 h 17"/>
                <a:gd name="T6" fmla="*/ 8 w 15"/>
                <a:gd name="T7" fmla="*/ 0 h 17"/>
                <a:gd name="T8" fmla="*/ 15 w 15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8"/>
                  </a:moveTo>
                  <a:cubicBezTo>
                    <a:pt x="15" y="13"/>
                    <a:pt x="12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</a:path>
              </a:pathLst>
            </a:custGeom>
            <a:solidFill>
              <a:srgbClr val="FBB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3" name="íṧļîḓè">
              <a:extLst>
                <a:ext uri="{FF2B5EF4-FFF2-40B4-BE49-F238E27FC236}">
                  <a16:creationId xmlns:a16="http://schemas.microsoft.com/office/drawing/2014/main" id="{F52B700D-588B-452C-A0F8-AC6DB45A0FEC}"/>
                </a:ext>
              </a:extLst>
            </p:cNvPr>
            <p:cNvSpPr/>
            <p:nvPr/>
          </p:nvSpPr>
          <p:spPr bwMode="auto">
            <a:xfrm flipH="1">
              <a:off x="8458763" y="2546794"/>
              <a:ext cx="30163" cy="30163"/>
            </a:xfrm>
            <a:prstGeom prst="rect">
              <a:avLst/>
            </a:prstGeom>
            <a:solidFill>
              <a:srgbClr val="EDA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4" name="ïṩḷîďê">
              <a:extLst>
                <a:ext uri="{FF2B5EF4-FFF2-40B4-BE49-F238E27FC236}">
                  <a16:creationId xmlns:a16="http://schemas.microsoft.com/office/drawing/2014/main" id="{1272070A-9186-474C-84F0-D8244B635D30}"/>
                </a:ext>
              </a:extLst>
            </p:cNvPr>
            <p:cNvSpPr/>
            <p:nvPr/>
          </p:nvSpPr>
          <p:spPr bwMode="auto">
            <a:xfrm flipH="1">
              <a:off x="8561950" y="2605532"/>
              <a:ext cx="52388" cy="76200"/>
            </a:xfrm>
            <a:custGeom>
              <a:avLst/>
              <a:gdLst>
                <a:gd name="T0" fmla="*/ 0 w 16"/>
                <a:gd name="T1" fmla="*/ 0 h 23"/>
                <a:gd name="T2" fmla="*/ 16 w 16"/>
                <a:gd name="T3" fmla="*/ 0 h 23"/>
                <a:gd name="T4" fmla="*/ 0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9" y="23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8454001" y="2178494"/>
            <a:ext cx="709613" cy="144463"/>
            <a:chOff x="8454001" y="2178494"/>
            <a:chExt cx="709613" cy="144463"/>
          </a:xfrm>
        </p:grpSpPr>
        <p:sp>
          <p:nvSpPr>
            <p:cNvPr id="286" name="ïṧḷïḋê">
              <a:extLst>
                <a:ext uri="{FF2B5EF4-FFF2-40B4-BE49-F238E27FC236}">
                  <a16:creationId xmlns:a16="http://schemas.microsoft.com/office/drawing/2014/main" id="{673E53C7-C839-45A5-A45D-05BBC32F1A33}"/>
                </a:ext>
              </a:extLst>
            </p:cNvPr>
            <p:cNvSpPr/>
            <p:nvPr/>
          </p:nvSpPr>
          <p:spPr bwMode="auto">
            <a:xfrm>
              <a:off x="8454001" y="2178494"/>
              <a:ext cx="709613" cy="144463"/>
            </a:xfrm>
            <a:custGeom>
              <a:avLst/>
              <a:gdLst>
                <a:gd name="T0" fmla="*/ 193 w 215"/>
                <a:gd name="T1" fmla="*/ 44 h 44"/>
                <a:gd name="T2" fmla="*/ 22 w 215"/>
                <a:gd name="T3" fmla="*/ 44 h 44"/>
                <a:gd name="T4" fmla="*/ 0 w 215"/>
                <a:gd name="T5" fmla="*/ 22 h 44"/>
                <a:gd name="T6" fmla="*/ 22 w 215"/>
                <a:gd name="T7" fmla="*/ 0 h 44"/>
                <a:gd name="T8" fmla="*/ 193 w 215"/>
                <a:gd name="T9" fmla="*/ 0 h 44"/>
                <a:gd name="T10" fmla="*/ 215 w 215"/>
                <a:gd name="T11" fmla="*/ 22 h 44"/>
                <a:gd name="T12" fmla="*/ 193 w 215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44">
                  <a:moveTo>
                    <a:pt x="193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5" y="0"/>
                    <a:pt x="215" y="10"/>
                    <a:pt x="215" y="22"/>
                  </a:cubicBezTo>
                  <a:cubicBezTo>
                    <a:pt x="215" y="34"/>
                    <a:pt x="205" y="44"/>
                    <a:pt x="193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7" name="ïśľïďè">
              <a:extLst>
                <a:ext uri="{FF2B5EF4-FFF2-40B4-BE49-F238E27FC236}">
                  <a16:creationId xmlns:a16="http://schemas.microsoft.com/office/drawing/2014/main" id="{C7BEE2B6-5720-44EC-9BA2-9DB05765CD5C}"/>
                </a:ext>
              </a:extLst>
            </p:cNvPr>
            <p:cNvSpPr/>
            <p:nvPr/>
          </p:nvSpPr>
          <p:spPr bwMode="auto">
            <a:xfrm>
              <a:off x="8515914" y="2203894"/>
              <a:ext cx="88900" cy="82550"/>
            </a:xfrm>
            <a:custGeom>
              <a:avLst/>
              <a:gdLst>
                <a:gd name="T0" fmla="*/ 29 w 56"/>
                <a:gd name="T1" fmla="*/ 0 h 52"/>
                <a:gd name="T2" fmla="*/ 38 w 56"/>
                <a:gd name="T3" fmla="*/ 17 h 52"/>
                <a:gd name="T4" fmla="*/ 56 w 56"/>
                <a:gd name="T5" fmla="*/ 19 h 52"/>
                <a:gd name="T6" fmla="*/ 42 w 56"/>
                <a:gd name="T7" fmla="*/ 33 h 52"/>
                <a:gd name="T8" fmla="*/ 46 w 56"/>
                <a:gd name="T9" fmla="*/ 52 h 52"/>
                <a:gd name="T10" fmla="*/ 29 w 56"/>
                <a:gd name="T11" fmla="*/ 42 h 52"/>
                <a:gd name="T12" fmla="*/ 11 w 56"/>
                <a:gd name="T13" fmla="*/ 52 h 52"/>
                <a:gd name="T14" fmla="*/ 15 w 56"/>
                <a:gd name="T15" fmla="*/ 33 h 52"/>
                <a:gd name="T16" fmla="*/ 0 w 56"/>
                <a:gd name="T17" fmla="*/ 19 h 52"/>
                <a:gd name="T18" fmla="*/ 19 w 56"/>
                <a:gd name="T19" fmla="*/ 17 h 52"/>
                <a:gd name="T20" fmla="*/ 29 w 56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9" y="0"/>
                  </a:moveTo>
                  <a:lnTo>
                    <a:pt x="38" y="17"/>
                  </a:lnTo>
                  <a:lnTo>
                    <a:pt x="56" y="19"/>
                  </a:lnTo>
                  <a:lnTo>
                    <a:pt x="42" y="33"/>
                  </a:lnTo>
                  <a:lnTo>
                    <a:pt x="46" y="52"/>
                  </a:lnTo>
                  <a:lnTo>
                    <a:pt x="29" y="42"/>
                  </a:lnTo>
                  <a:lnTo>
                    <a:pt x="11" y="52"/>
                  </a:lnTo>
                  <a:lnTo>
                    <a:pt x="15" y="33"/>
                  </a:lnTo>
                  <a:lnTo>
                    <a:pt x="0" y="19"/>
                  </a:lnTo>
                  <a:lnTo>
                    <a:pt x="19" y="1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8" name="îṧḻïḓè">
              <a:extLst>
                <a:ext uri="{FF2B5EF4-FFF2-40B4-BE49-F238E27FC236}">
                  <a16:creationId xmlns:a16="http://schemas.microsoft.com/office/drawing/2014/main" id="{56C845A3-26AC-4003-AE1F-2EA9494AC7E6}"/>
                </a:ext>
              </a:extLst>
            </p:cNvPr>
            <p:cNvSpPr/>
            <p:nvPr/>
          </p:nvSpPr>
          <p:spPr bwMode="auto">
            <a:xfrm>
              <a:off x="8638151" y="2203894"/>
              <a:ext cx="85725" cy="82550"/>
            </a:xfrm>
            <a:custGeom>
              <a:avLst/>
              <a:gdLst>
                <a:gd name="T0" fmla="*/ 27 w 54"/>
                <a:gd name="T1" fmla="*/ 0 h 52"/>
                <a:gd name="T2" fmla="*/ 36 w 54"/>
                <a:gd name="T3" fmla="*/ 17 h 52"/>
                <a:gd name="T4" fmla="*/ 54 w 54"/>
                <a:gd name="T5" fmla="*/ 19 h 52"/>
                <a:gd name="T6" fmla="*/ 42 w 54"/>
                <a:gd name="T7" fmla="*/ 33 h 52"/>
                <a:gd name="T8" fmla="*/ 44 w 54"/>
                <a:gd name="T9" fmla="*/ 52 h 52"/>
                <a:gd name="T10" fmla="*/ 27 w 54"/>
                <a:gd name="T11" fmla="*/ 42 h 52"/>
                <a:gd name="T12" fmla="*/ 11 w 54"/>
                <a:gd name="T13" fmla="*/ 52 h 52"/>
                <a:gd name="T14" fmla="*/ 15 w 54"/>
                <a:gd name="T15" fmla="*/ 33 h 52"/>
                <a:gd name="T16" fmla="*/ 0 w 54"/>
                <a:gd name="T17" fmla="*/ 19 h 52"/>
                <a:gd name="T18" fmla="*/ 19 w 54"/>
                <a:gd name="T19" fmla="*/ 17 h 52"/>
                <a:gd name="T20" fmla="*/ 27 w 5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2">
                  <a:moveTo>
                    <a:pt x="27" y="0"/>
                  </a:moveTo>
                  <a:lnTo>
                    <a:pt x="36" y="17"/>
                  </a:lnTo>
                  <a:lnTo>
                    <a:pt x="54" y="19"/>
                  </a:lnTo>
                  <a:lnTo>
                    <a:pt x="42" y="33"/>
                  </a:lnTo>
                  <a:lnTo>
                    <a:pt x="44" y="52"/>
                  </a:lnTo>
                  <a:lnTo>
                    <a:pt x="27" y="42"/>
                  </a:lnTo>
                  <a:lnTo>
                    <a:pt x="11" y="52"/>
                  </a:lnTo>
                  <a:lnTo>
                    <a:pt x="15" y="33"/>
                  </a:lnTo>
                  <a:lnTo>
                    <a:pt x="0" y="19"/>
                  </a:lnTo>
                  <a:lnTo>
                    <a:pt x="19" y="1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9" name="íṣḻíḋê">
              <a:extLst>
                <a:ext uri="{FF2B5EF4-FFF2-40B4-BE49-F238E27FC236}">
                  <a16:creationId xmlns:a16="http://schemas.microsoft.com/office/drawing/2014/main" id="{8018EF38-BD46-4619-A57D-22DCBAE0A1BD}"/>
                </a:ext>
              </a:extLst>
            </p:cNvPr>
            <p:cNvSpPr/>
            <p:nvPr/>
          </p:nvSpPr>
          <p:spPr bwMode="auto">
            <a:xfrm>
              <a:off x="8760389" y="2203894"/>
              <a:ext cx="85725" cy="82550"/>
            </a:xfrm>
            <a:custGeom>
              <a:avLst/>
              <a:gdLst>
                <a:gd name="T0" fmla="*/ 27 w 54"/>
                <a:gd name="T1" fmla="*/ 0 h 52"/>
                <a:gd name="T2" fmla="*/ 35 w 54"/>
                <a:gd name="T3" fmla="*/ 17 h 52"/>
                <a:gd name="T4" fmla="*/ 54 w 54"/>
                <a:gd name="T5" fmla="*/ 19 h 52"/>
                <a:gd name="T6" fmla="*/ 40 w 54"/>
                <a:gd name="T7" fmla="*/ 33 h 52"/>
                <a:gd name="T8" fmla="*/ 44 w 54"/>
                <a:gd name="T9" fmla="*/ 52 h 52"/>
                <a:gd name="T10" fmla="*/ 27 w 54"/>
                <a:gd name="T11" fmla="*/ 42 h 52"/>
                <a:gd name="T12" fmla="*/ 10 w 54"/>
                <a:gd name="T13" fmla="*/ 52 h 52"/>
                <a:gd name="T14" fmla="*/ 13 w 54"/>
                <a:gd name="T15" fmla="*/ 33 h 52"/>
                <a:gd name="T16" fmla="*/ 0 w 54"/>
                <a:gd name="T17" fmla="*/ 19 h 52"/>
                <a:gd name="T18" fmla="*/ 19 w 54"/>
                <a:gd name="T19" fmla="*/ 17 h 52"/>
                <a:gd name="T20" fmla="*/ 27 w 5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2">
                  <a:moveTo>
                    <a:pt x="27" y="0"/>
                  </a:moveTo>
                  <a:lnTo>
                    <a:pt x="35" y="17"/>
                  </a:lnTo>
                  <a:lnTo>
                    <a:pt x="54" y="19"/>
                  </a:lnTo>
                  <a:lnTo>
                    <a:pt x="40" y="33"/>
                  </a:lnTo>
                  <a:lnTo>
                    <a:pt x="44" y="52"/>
                  </a:lnTo>
                  <a:lnTo>
                    <a:pt x="27" y="42"/>
                  </a:lnTo>
                  <a:lnTo>
                    <a:pt x="10" y="52"/>
                  </a:lnTo>
                  <a:lnTo>
                    <a:pt x="13" y="33"/>
                  </a:lnTo>
                  <a:lnTo>
                    <a:pt x="0" y="19"/>
                  </a:lnTo>
                  <a:lnTo>
                    <a:pt x="19" y="1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0" name="íṥlîḑé">
              <a:extLst>
                <a:ext uri="{FF2B5EF4-FFF2-40B4-BE49-F238E27FC236}">
                  <a16:creationId xmlns:a16="http://schemas.microsoft.com/office/drawing/2014/main" id="{5D8B894A-017D-4F70-AA48-EF58A6542F26}"/>
                </a:ext>
              </a:extLst>
            </p:cNvPr>
            <p:cNvSpPr/>
            <p:nvPr/>
          </p:nvSpPr>
          <p:spPr bwMode="auto">
            <a:xfrm>
              <a:off x="8879451" y="2203894"/>
              <a:ext cx="88900" cy="82550"/>
            </a:xfrm>
            <a:custGeom>
              <a:avLst/>
              <a:gdLst>
                <a:gd name="T0" fmla="*/ 27 w 56"/>
                <a:gd name="T1" fmla="*/ 0 h 52"/>
                <a:gd name="T2" fmla="*/ 37 w 56"/>
                <a:gd name="T3" fmla="*/ 17 h 52"/>
                <a:gd name="T4" fmla="*/ 56 w 56"/>
                <a:gd name="T5" fmla="*/ 19 h 52"/>
                <a:gd name="T6" fmla="*/ 41 w 56"/>
                <a:gd name="T7" fmla="*/ 33 h 52"/>
                <a:gd name="T8" fmla="*/ 46 w 56"/>
                <a:gd name="T9" fmla="*/ 52 h 52"/>
                <a:gd name="T10" fmla="*/ 27 w 56"/>
                <a:gd name="T11" fmla="*/ 42 h 52"/>
                <a:gd name="T12" fmla="*/ 10 w 56"/>
                <a:gd name="T13" fmla="*/ 52 h 52"/>
                <a:gd name="T14" fmla="*/ 14 w 56"/>
                <a:gd name="T15" fmla="*/ 33 h 52"/>
                <a:gd name="T16" fmla="*/ 0 w 56"/>
                <a:gd name="T17" fmla="*/ 19 h 52"/>
                <a:gd name="T18" fmla="*/ 19 w 56"/>
                <a:gd name="T19" fmla="*/ 17 h 52"/>
                <a:gd name="T20" fmla="*/ 27 w 56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7" y="0"/>
                  </a:moveTo>
                  <a:lnTo>
                    <a:pt x="37" y="17"/>
                  </a:lnTo>
                  <a:lnTo>
                    <a:pt x="56" y="19"/>
                  </a:lnTo>
                  <a:lnTo>
                    <a:pt x="41" y="33"/>
                  </a:lnTo>
                  <a:lnTo>
                    <a:pt x="46" y="52"/>
                  </a:lnTo>
                  <a:lnTo>
                    <a:pt x="27" y="42"/>
                  </a:lnTo>
                  <a:lnTo>
                    <a:pt x="10" y="52"/>
                  </a:lnTo>
                  <a:lnTo>
                    <a:pt x="14" y="33"/>
                  </a:lnTo>
                  <a:lnTo>
                    <a:pt x="0" y="19"/>
                  </a:lnTo>
                  <a:lnTo>
                    <a:pt x="19" y="1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1" name="ïṧlîďê">
              <a:extLst>
                <a:ext uri="{FF2B5EF4-FFF2-40B4-BE49-F238E27FC236}">
                  <a16:creationId xmlns:a16="http://schemas.microsoft.com/office/drawing/2014/main" id="{C188886C-03A3-4C3C-8CF1-2B97D45CB538}"/>
                </a:ext>
              </a:extLst>
            </p:cNvPr>
            <p:cNvSpPr/>
            <p:nvPr/>
          </p:nvSpPr>
          <p:spPr bwMode="auto">
            <a:xfrm>
              <a:off x="9001689" y="2203894"/>
              <a:ext cx="85725" cy="82550"/>
            </a:xfrm>
            <a:custGeom>
              <a:avLst/>
              <a:gdLst>
                <a:gd name="T0" fmla="*/ 27 w 54"/>
                <a:gd name="T1" fmla="*/ 0 h 52"/>
                <a:gd name="T2" fmla="*/ 35 w 54"/>
                <a:gd name="T3" fmla="*/ 17 h 52"/>
                <a:gd name="T4" fmla="*/ 54 w 54"/>
                <a:gd name="T5" fmla="*/ 19 h 52"/>
                <a:gd name="T6" fmla="*/ 41 w 54"/>
                <a:gd name="T7" fmla="*/ 33 h 52"/>
                <a:gd name="T8" fmla="*/ 43 w 54"/>
                <a:gd name="T9" fmla="*/ 52 h 52"/>
                <a:gd name="T10" fmla="*/ 27 w 54"/>
                <a:gd name="T11" fmla="*/ 42 h 52"/>
                <a:gd name="T12" fmla="*/ 10 w 54"/>
                <a:gd name="T13" fmla="*/ 52 h 52"/>
                <a:gd name="T14" fmla="*/ 12 w 54"/>
                <a:gd name="T15" fmla="*/ 33 h 52"/>
                <a:gd name="T16" fmla="*/ 0 w 54"/>
                <a:gd name="T17" fmla="*/ 19 h 52"/>
                <a:gd name="T18" fmla="*/ 19 w 54"/>
                <a:gd name="T19" fmla="*/ 17 h 52"/>
                <a:gd name="T20" fmla="*/ 27 w 5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2">
                  <a:moveTo>
                    <a:pt x="27" y="0"/>
                  </a:moveTo>
                  <a:lnTo>
                    <a:pt x="35" y="17"/>
                  </a:lnTo>
                  <a:lnTo>
                    <a:pt x="54" y="19"/>
                  </a:lnTo>
                  <a:lnTo>
                    <a:pt x="41" y="33"/>
                  </a:lnTo>
                  <a:lnTo>
                    <a:pt x="43" y="52"/>
                  </a:lnTo>
                  <a:lnTo>
                    <a:pt x="27" y="42"/>
                  </a:lnTo>
                  <a:lnTo>
                    <a:pt x="10" y="52"/>
                  </a:lnTo>
                  <a:lnTo>
                    <a:pt x="12" y="33"/>
                  </a:lnTo>
                  <a:lnTo>
                    <a:pt x="0" y="19"/>
                  </a:lnTo>
                  <a:lnTo>
                    <a:pt x="19" y="1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92" name="iṧľîḓê">
            <a:extLst>
              <a:ext uri="{FF2B5EF4-FFF2-40B4-BE49-F238E27FC236}">
                <a16:creationId xmlns:a16="http://schemas.microsoft.com/office/drawing/2014/main" id="{29884B38-3CDA-4C82-AA89-20A5069F2337}"/>
              </a:ext>
            </a:extLst>
          </p:cNvPr>
          <p:cNvSpPr/>
          <p:nvPr/>
        </p:nvSpPr>
        <p:spPr bwMode="auto">
          <a:xfrm>
            <a:off x="8292076" y="3150044"/>
            <a:ext cx="1749425" cy="668338"/>
          </a:xfrm>
          <a:custGeom>
            <a:avLst/>
            <a:gdLst>
              <a:gd name="T0" fmla="*/ 530 w 530"/>
              <a:gd name="T1" fmla="*/ 203 h 203"/>
              <a:gd name="T2" fmla="*/ 490 w 530"/>
              <a:gd name="T3" fmla="*/ 125 h 203"/>
              <a:gd name="T4" fmla="*/ 488 w 530"/>
              <a:gd name="T5" fmla="*/ 34 h 203"/>
              <a:gd name="T6" fmla="*/ 453 w 530"/>
              <a:gd name="T7" fmla="*/ 0 h 203"/>
              <a:gd name="T8" fmla="*/ 36 w 530"/>
              <a:gd name="T9" fmla="*/ 0 h 203"/>
              <a:gd name="T10" fmla="*/ 0 w 530"/>
              <a:gd name="T11" fmla="*/ 35 h 203"/>
              <a:gd name="T12" fmla="*/ 0 w 530"/>
              <a:gd name="T13" fmla="*/ 167 h 203"/>
              <a:gd name="T14" fmla="*/ 36 w 530"/>
              <a:gd name="T15" fmla="*/ 202 h 203"/>
              <a:gd name="T16" fmla="*/ 440 w 530"/>
              <a:gd name="T17" fmla="*/ 200 h 203"/>
              <a:gd name="T18" fmla="*/ 482 w 530"/>
              <a:gd name="T19" fmla="*/ 183 h 203"/>
              <a:gd name="T20" fmla="*/ 530 w 530"/>
              <a:gd name="T21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0" h="203">
                <a:moveTo>
                  <a:pt x="530" y="203"/>
                </a:moveTo>
                <a:cubicBezTo>
                  <a:pt x="530" y="203"/>
                  <a:pt x="490" y="171"/>
                  <a:pt x="490" y="125"/>
                </a:cubicBezTo>
                <a:cubicBezTo>
                  <a:pt x="490" y="99"/>
                  <a:pt x="489" y="62"/>
                  <a:pt x="488" y="34"/>
                </a:cubicBezTo>
                <a:cubicBezTo>
                  <a:pt x="488" y="15"/>
                  <a:pt x="472" y="0"/>
                  <a:pt x="453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186"/>
                  <a:pt x="16" y="202"/>
                  <a:pt x="36" y="202"/>
                </a:cubicBezTo>
                <a:cubicBezTo>
                  <a:pt x="440" y="200"/>
                  <a:pt x="440" y="200"/>
                  <a:pt x="440" y="200"/>
                </a:cubicBezTo>
                <a:cubicBezTo>
                  <a:pt x="456" y="200"/>
                  <a:pt x="471" y="194"/>
                  <a:pt x="482" y="183"/>
                </a:cubicBezTo>
                <a:cubicBezTo>
                  <a:pt x="482" y="183"/>
                  <a:pt x="495" y="201"/>
                  <a:pt x="530" y="203"/>
                </a:cubicBezTo>
              </a:path>
            </a:pathLst>
          </a:custGeom>
          <a:solidFill>
            <a:srgbClr val="7689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3" name="îsļîḋè">
            <a:extLst>
              <a:ext uri="{FF2B5EF4-FFF2-40B4-BE49-F238E27FC236}">
                <a16:creationId xmlns:a16="http://schemas.microsoft.com/office/drawing/2014/main" id="{DF25D2B1-4C98-4E44-B0EF-B758FCCD670F}"/>
              </a:ext>
            </a:extLst>
          </p:cNvPr>
          <p:cNvSpPr/>
          <p:nvPr/>
        </p:nvSpPr>
        <p:spPr bwMode="auto">
          <a:xfrm>
            <a:off x="8998514" y="3315144"/>
            <a:ext cx="538163" cy="65088"/>
          </a:xfrm>
          <a:custGeom>
            <a:avLst/>
            <a:gdLst>
              <a:gd name="T0" fmla="*/ 153 w 163"/>
              <a:gd name="T1" fmla="*/ 20 h 20"/>
              <a:gd name="T2" fmla="*/ 10 w 163"/>
              <a:gd name="T3" fmla="*/ 20 h 20"/>
              <a:gd name="T4" fmla="*/ 0 w 163"/>
              <a:gd name="T5" fmla="*/ 10 h 20"/>
              <a:gd name="T6" fmla="*/ 10 w 163"/>
              <a:gd name="T7" fmla="*/ 0 h 20"/>
              <a:gd name="T8" fmla="*/ 153 w 163"/>
              <a:gd name="T9" fmla="*/ 0 h 20"/>
              <a:gd name="T10" fmla="*/ 163 w 163"/>
              <a:gd name="T11" fmla="*/ 10 h 20"/>
              <a:gd name="T12" fmla="*/ 153 w 163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20">
                <a:moveTo>
                  <a:pt x="153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4" y="20"/>
                  <a:pt x="0" y="15"/>
                  <a:pt x="0" y="10"/>
                </a:cubicBezTo>
                <a:cubicBezTo>
                  <a:pt x="0" y="4"/>
                  <a:pt x="4" y="0"/>
                  <a:pt x="1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9" y="0"/>
                  <a:pt x="163" y="4"/>
                  <a:pt x="163" y="10"/>
                </a:cubicBezTo>
                <a:cubicBezTo>
                  <a:pt x="163" y="15"/>
                  <a:pt x="159" y="20"/>
                  <a:pt x="153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4" name="iŝļïḍé">
            <a:extLst>
              <a:ext uri="{FF2B5EF4-FFF2-40B4-BE49-F238E27FC236}">
                <a16:creationId xmlns:a16="http://schemas.microsoft.com/office/drawing/2014/main" id="{80BD33BF-FCB5-4A28-A35B-712F71E79FB4}"/>
              </a:ext>
            </a:extLst>
          </p:cNvPr>
          <p:cNvSpPr/>
          <p:nvPr/>
        </p:nvSpPr>
        <p:spPr bwMode="auto">
          <a:xfrm>
            <a:off x="8998514" y="3440557"/>
            <a:ext cx="709613" cy="65088"/>
          </a:xfrm>
          <a:custGeom>
            <a:avLst/>
            <a:gdLst>
              <a:gd name="T0" fmla="*/ 206 w 215"/>
              <a:gd name="T1" fmla="*/ 20 h 20"/>
              <a:gd name="T2" fmla="*/ 10 w 215"/>
              <a:gd name="T3" fmla="*/ 20 h 20"/>
              <a:gd name="T4" fmla="*/ 0 w 215"/>
              <a:gd name="T5" fmla="*/ 10 h 20"/>
              <a:gd name="T6" fmla="*/ 10 w 215"/>
              <a:gd name="T7" fmla="*/ 0 h 20"/>
              <a:gd name="T8" fmla="*/ 206 w 215"/>
              <a:gd name="T9" fmla="*/ 0 h 20"/>
              <a:gd name="T10" fmla="*/ 215 w 215"/>
              <a:gd name="T11" fmla="*/ 10 h 20"/>
              <a:gd name="T12" fmla="*/ 206 w 215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5" h="20">
                <a:moveTo>
                  <a:pt x="206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4" y="20"/>
                  <a:pt x="0" y="16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11" y="0"/>
                  <a:pt x="215" y="5"/>
                  <a:pt x="215" y="10"/>
                </a:cubicBezTo>
                <a:cubicBezTo>
                  <a:pt x="215" y="16"/>
                  <a:pt x="211" y="20"/>
                  <a:pt x="206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5" name="îSļïde">
            <a:extLst>
              <a:ext uri="{FF2B5EF4-FFF2-40B4-BE49-F238E27FC236}">
                <a16:creationId xmlns:a16="http://schemas.microsoft.com/office/drawing/2014/main" id="{FB9672AF-63F9-4BC5-A0DA-C93A33E696B9}"/>
              </a:ext>
            </a:extLst>
          </p:cNvPr>
          <p:cNvSpPr/>
          <p:nvPr/>
        </p:nvSpPr>
        <p:spPr bwMode="auto">
          <a:xfrm>
            <a:off x="8998514" y="3569144"/>
            <a:ext cx="712788" cy="65088"/>
          </a:xfrm>
          <a:custGeom>
            <a:avLst/>
            <a:gdLst>
              <a:gd name="T0" fmla="*/ 206 w 216"/>
              <a:gd name="T1" fmla="*/ 20 h 20"/>
              <a:gd name="T2" fmla="*/ 10 w 216"/>
              <a:gd name="T3" fmla="*/ 20 h 20"/>
              <a:gd name="T4" fmla="*/ 0 w 216"/>
              <a:gd name="T5" fmla="*/ 10 h 20"/>
              <a:gd name="T6" fmla="*/ 10 w 216"/>
              <a:gd name="T7" fmla="*/ 0 h 20"/>
              <a:gd name="T8" fmla="*/ 206 w 216"/>
              <a:gd name="T9" fmla="*/ 0 h 20"/>
              <a:gd name="T10" fmla="*/ 216 w 216"/>
              <a:gd name="T11" fmla="*/ 10 h 20"/>
              <a:gd name="T12" fmla="*/ 206 w 216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" h="20">
                <a:moveTo>
                  <a:pt x="206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4" y="20"/>
                  <a:pt x="0" y="15"/>
                  <a:pt x="0" y="10"/>
                </a:cubicBezTo>
                <a:cubicBezTo>
                  <a:pt x="0" y="4"/>
                  <a:pt x="4" y="0"/>
                  <a:pt x="10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11" y="0"/>
                  <a:pt x="216" y="4"/>
                  <a:pt x="216" y="10"/>
                </a:cubicBezTo>
                <a:cubicBezTo>
                  <a:pt x="216" y="15"/>
                  <a:pt x="211" y="20"/>
                  <a:pt x="206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6" name="iṩḻiďê">
            <a:extLst>
              <a:ext uri="{FF2B5EF4-FFF2-40B4-BE49-F238E27FC236}">
                <a16:creationId xmlns:a16="http://schemas.microsoft.com/office/drawing/2014/main" id="{011782C7-6D7D-45DE-9B1F-95D88AF60FAF}"/>
              </a:ext>
            </a:extLst>
          </p:cNvPr>
          <p:cNvSpPr/>
          <p:nvPr/>
        </p:nvSpPr>
        <p:spPr bwMode="auto">
          <a:xfrm>
            <a:off x="8469876" y="3265932"/>
            <a:ext cx="412750" cy="4111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297" name="Group 296"/>
          <p:cNvGrpSpPr/>
          <p:nvPr/>
        </p:nvGrpSpPr>
        <p:grpSpPr>
          <a:xfrm>
            <a:off x="9066776" y="3054794"/>
            <a:ext cx="709613" cy="144463"/>
            <a:chOff x="9066776" y="3054794"/>
            <a:chExt cx="709613" cy="144463"/>
          </a:xfrm>
        </p:grpSpPr>
        <p:sp>
          <p:nvSpPr>
            <p:cNvPr id="298" name="îSḻíḍe">
              <a:extLst>
                <a:ext uri="{FF2B5EF4-FFF2-40B4-BE49-F238E27FC236}">
                  <a16:creationId xmlns:a16="http://schemas.microsoft.com/office/drawing/2014/main" id="{527CC31D-6E5F-4626-BFA9-AFCE2FDD90C9}"/>
                </a:ext>
              </a:extLst>
            </p:cNvPr>
            <p:cNvSpPr/>
            <p:nvPr/>
          </p:nvSpPr>
          <p:spPr bwMode="auto">
            <a:xfrm>
              <a:off x="9066776" y="3054794"/>
              <a:ext cx="709613" cy="144463"/>
            </a:xfrm>
            <a:custGeom>
              <a:avLst/>
              <a:gdLst>
                <a:gd name="T0" fmla="*/ 193 w 215"/>
                <a:gd name="T1" fmla="*/ 44 h 44"/>
                <a:gd name="T2" fmla="*/ 22 w 215"/>
                <a:gd name="T3" fmla="*/ 44 h 44"/>
                <a:gd name="T4" fmla="*/ 0 w 215"/>
                <a:gd name="T5" fmla="*/ 22 h 44"/>
                <a:gd name="T6" fmla="*/ 22 w 215"/>
                <a:gd name="T7" fmla="*/ 0 h 44"/>
                <a:gd name="T8" fmla="*/ 193 w 215"/>
                <a:gd name="T9" fmla="*/ 0 h 44"/>
                <a:gd name="T10" fmla="*/ 215 w 215"/>
                <a:gd name="T11" fmla="*/ 22 h 44"/>
                <a:gd name="T12" fmla="*/ 193 w 215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44">
                  <a:moveTo>
                    <a:pt x="193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5" y="0"/>
                    <a:pt x="215" y="10"/>
                    <a:pt x="215" y="22"/>
                  </a:cubicBezTo>
                  <a:cubicBezTo>
                    <a:pt x="215" y="34"/>
                    <a:pt x="205" y="44"/>
                    <a:pt x="193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9" name="î$ḻidè">
              <a:extLst>
                <a:ext uri="{FF2B5EF4-FFF2-40B4-BE49-F238E27FC236}">
                  <a16:creationId xmlns:a16="http://schemas.microsoft.com/office/drawing/2014/main" id="{7FDF4B62-86F3-4CBD-8ECD-2E97B47AD648}"/>
                </a:ext>
              </a:extLst>
            </p:cNvPr>
            <p:cNvSpPr/>
            <p:nvPr/>
          </p:nvSpPr>
          <p:spPr bwMode="auto">
            <a:xfrm>
              <a:off x="9130276" y="3077019"/>
              <a:ext cx="88900" cy="82550"/>
            </a:xfrm>
            <a:custGeom>
              <a:avLst/>
              <a:gdLst>
                <a:gd name="T0" fmla="*/ 27 w 56"/>
                <a:gd name="T1" fmla="*/ 0 h 52"/>
                <a:gd name="T2" fmla="*/ 35 w 56"/>
                <a:gd name="T3" fmla="*/ 19 h 52"/>
                <a:gd name="T4" fmla="*/ 56 w 56"/>
                <a:gd name="T5" fmla="*/ 21 h 52"/>
                <a:gd name="T6" fmla="*/ 41 w 56"/>
                <a:gd name="T7" fmla="*/ 33 h 52"/>
                <a:gd name="T8" fmla="*/ 44 w 56"/>
                <a:gd name="T9" fmla="*/ 52 h 52"/>
                <a:gd name="T10" fmla="*/ 27 w 56"/>
                <a:gd name="T11" fmla="*/ 44 h 52"/>
                <a:gd name="T12" fmla="*/ 10 w 56"/>
                <a:gd name="T13" fmla="*/ 52 h 52"/>
                <a:gd name="T14" fmla="*/ 14 w 56"/>
                <a:gd name="T15" fmla="*/ 33 h 52"/>
                <a:gd name="T16" fmla="*/ 0 w 56"/>
                <a:gd name="T17" fmla="*/ 21 h 52"/>
                <a:gd name="T18" fmla="*/ 19 w 56"/>
                <a:gd name="T19" fmla="*/ 19 h 52"/>
                <a:gd name="T20" fmla="*/ 27 w 56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7" y="0"/>
                  </a:moveTo>
                  <a:lnTo>
                    <a:pt x="35" y="19"/>
                  </a:lnTo>
                  <a:lnTo>
                    <a:pt x="56" y="21"/>
                  </a:lnTo>
                  <a:lnTo>
                    <a:pt x="41" y="33"/>
                  </a:lnTo>
                  <a:lnTo>
                    <a:pt x="44" y="52"/>
                  </a:lnTo>
                  <a:lnTo>
                    <a:pt x="27" y="44"/>
                  </a:lnTo>
                  <a:lnTo>
                    <a:pt x="10" y="52"/>
                  </a:lnTo>
                  <a:lnTo>
                    <a:pt x="14" y="33"/>
                  </a:lnTo>
                  <a:lnTo>
                    <a:pt x="0" y="21"/>
                  </a:lnTo>
                  <a:lnTo>
                    <a:pt x="19" y="1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0" name="iṩḷiḑe">
              <a:extLst>
                <a:ext uri="{FF2B5EF4-FFF2-40B4-BE49-F238E27FC236}">
                  <a16:creationId xmlns:a16="http://schemas.microsoft.com/office/drawing/2014/main" id="{3C20872F-4200-4FEB-B7AB-AD8E44EC754F}"/>
                </a:ext>
              </a:extLst>
            </p:cNvPr>
            <p:cNvSpPr/>
            <p:nvPr/>
          </p:nvSpPr>
          <p:spPr bwMode="auto">
            <a:xfrm>
              <a:off x="9252514" y="3077019"/>
              <a:ext cx="85725" cy="82550"/>
            </a:xfrm>
            <a:custGeom>
              <a:avLst/>
              <a:gdLst>
                <a:gd name="T0" fmla="*/ 27 w 54"/>
                <a:gd name="T1" fmla="*/ 0 h 52"/>
                <a:gd name="T2" fmla="*/ 35 w 54"/>
                <a:gd name="T3" fmla="*/ 19 h 52"/>
                <a:gd name="T4" fmla="*/ 54 w 54"/>
                <a:gd name="T5" fmla="*/ 21 h 52"/>
                <a:gd name="T6" fmla="*/ 41 w 54"/>
                <a:gd name="T7" fmla="*/ 33 h 52"/>
                <a:gd name="T8" fmla="*/ 43 w 54"/>
                <a:gd name="T9" fmla="*/ 52 h 52"/>
                <a:gd name="T10" fmla="*/ 27 w 54"/>
                <a:gd name="T11" fmla="*/ 44 h 52"/>
                <a:gd name="T12" fmla="*/ 10 w 54"/>
                <a:gd name="T13" fmla="*/ 52 h 52"/>
                <a:gd name="T14" fmla="*/ 12 w 54"/>
                <a:gd name="T15" fmla="*/ 33 h 52"/>
                <a:gd name="T16" fmla="*/ 0 w 54"/>
                <a:gd name="T17" fmla="*/ 21 h 52"/>
                <a:gd name="T18" fmla="*/ 19 w 54"/>
                <a:gd name="T19" fmla="*/ 19 h 52"/>
                <a:gd name="T20" fmla="*/ 27 w 5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2">
                  <a:moveTo>
                    <a:pt x="27" y="0"/>
                  </a:moveTo>
                  <a:lnTo>
                    <a:pt x="35" y="19"/>
                  </a:lnTo>
                  <a:lnTo>
                    <a:pt x="54" y="21"/>
                  </a:lnTo>
                  <a:lnTo>
                    <a:pt x="41" y="33"/>
                  </a:lnTo>
                  <a:lnTo>
                    <a:pt x="43" y="52"/>
                  </a:lnTo>
                  <a:lnTo>
                    <a:pt x="27" y="44"/>
                  </a:lnTo>
                  <a:lnTo>
                    <a:pt x="10" y="52"/>
                  </a:lnTo>
                  <a:lnTo>
                    <a:pt x="12" y="33"/>
                  </a:lnTo>
                  <a:lnTo>
                    <a:pt x="0" y="21"/>
                  </a:lnTo>
                  <a:lnTo>
                    <a:pt x="19" y="1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1" name="ïŝ1iďè">
              <a:extLst>
                <a:ext uri="{FF2B5EF4-FFF2-40B4-BE49-F238E27FC236}">
                  <a16:creationId xmlns:a16="http://schemas.microsoft.com/office/drawing/2014/main" id="{C6716D3B-A0E0-4B8F-A1EF-EE2C61556F32}"/>
                </a:ext>
              </a:extLst>
            </p:cNvPr>
            <p:cNvSpPr/>
            <p:nvPr/>
          </p:nvSpPr>
          <p:spPr bwMode="auto">
            <a:xfrm>
              <a:off x="9371576" y="3077019"/>
              <a:ext cx="88900" cy="82550"/>
            </a:xfrm>
            <a:custGeom>
              <a:avLst/>
              <a:gdLst>
                <a:gd name="T0" fmla="*/ 29 w 56"/>
                <a:gd name="T1" fmla="*/ 0 h 52"/>
                <a:gd name="T2" fmla="*/ 37 w 56"/>
                <a:gd name="T3" fmla="*/ 19 h 52"/>
                <a:gd name="T4" fmla="*/ 56 w 56"/>
                <a:gd name="T5" fmla="*/ 21 h 52"/>
                <a:gd name="T6" fmla="*/ 41 w 56"/>
                <a:gd name="T7" fmla="*/ 33 h 52"/>
                <a:gd name="T8" fmla="*/ 45 w 56"/>
                <a:gd name="T9" fmla="*/ 52 h 52"/>
                <a:gd name="T10" fmla="*/ 29 w 56"/>
                <a:gd name="T11" fmla="*/ 44 h 52"/>
                <a:gd name="T12" fmla="*/ 10 w 56"/>
                <a:gd name="T13" fmla="*/ 52 h 52"/>
                <a:gd name="T14" fmla="*/ 14 w 56"/>
                <a:gd name="T15" fmla="*/ 33 h 52"/>
                <a:gd name="T16" fmla="*/ 0 w 56"/>
                <a:gd name="T17" fmla="*/ 21 h 52"/>
                <a:gd name="T18" fmla="*/ 20 w 56"/>
                <a:gd name="T19" fmla="*/ 19 h 52"/>
                <a:gd name="T20" fmla="*/ 29 w 56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9" y="0"/>
                  </a:moveTo>
                  <a:lnTo>
                    <a:pt x="37" y="19"/>
                  </a:lnTo>
                  <a:lnTo>
                    <a:pt x="56" y="21"/>
                  </a:lnTo>
                  <a:lnTo>
                    <a:pt x="41" y="33"/>
                  </a:lnTo>
                  <a:lnTo>
                    <a:pt x="45" y="52"/>
                  </a:lnTo>
                  <a:lnTo>
                    <a:pt x="29" y="44"/>
                  </a:lnTo>
                  <a:lnTo>
                    <a:pt x="10" y="52"/>
                  </a:lnTo>
                  <a:lnTo>
                    <a:pt x="14" y="33"/>
                  </a:lnTo>
                  <a:lnTo>
                    <a:pt x="0" y="21"/>
                  </a:lnTo>
                  <a:lnTo>
                    <a:pt x="20" y="1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2" name="ïśļîďè">
              <a:extLst>
                <a:ext uri="{FF2B5EF4-FFF2-40B4-BE49-F238E27FC236}">
                  <a16:creationId xmlns:a16="http://schemas.microsoft.com/office/drawing/2014/main" id="{54F0EFA7-BD89-46AB-8DCA-90661D5A724D}"/>
                </a:ext>
              </a:extLst>
            </p:cNvPr>
            <p:cNvSpPr/>
            <p:nvPr/>
          </p:nvSpPr>
          <p:spPr bwMode="auto">
            <a:xfrm>
              <a:off x="9493814" y="3077019"/>
              <a:ext cx="85725" cy="82550"/>
            </a:xfrm>
            <a:custGeom>
              <a:avLst/>
              <a:gdLst>
                <a:gd name="T0" fmla="*/ 27 w 54"/>
                <a:gd name="T1" fmla="*/ 0 h 52"/>
                <a:gd name="T2" fmla="*/ 35 w 54"/>
                <a:gd name="T3" fmla="*/ 19 h 52"/>
                <a:gd name="T4" fmla="*/ 54 w 54"/>
                <a:gd name="T5" fmla="*/ 21 h 52"/>
                <a:gd name="T6" fmla="*/ 41 w 54"/>
                <a:gd name="T7" fmla="*/ 33 h 52"/>
                <a:gd name="T8" fmla="*/ 43 w 54"/>
                <a:gd name="T9" fmla="*/ 52 h 52"/>
                <a:gd name="T10" fmla="*/ 27 w 54"/>
                <a:gd name="T11" fmla="*/ 44 h 52"/>
                <a:gd name="T12" fmla="*/ 10 w 54"/>
                <a:gd name="T13" fmla="*/ 52 h 52"/>
                <a:gd name="T14" fmla="*/ 14 w 54"/>
                <a:gd name="T15" fmla="*/ 33 h 52"/>
                <a:gd name="T16" fmla="*/ 0 w 54"/>
                <a:gd name="T17" fmla="*/ 21 h 52"/>
                <a:gd name="T18" fmla="*/ 18 w 54"/>
                <a:gd name="T19" fmla="*/ 19 h 52"/>
                <a:gd name="T20" fmla="*/ 27 w 5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2">
                  <a:moveTo>
                    <a:pt x="27" y="0"/>
                  </a:moveTo>
                  <a:lnTo>
                    <a:pt x="35" y="19"/>
                  </a:lnTo>
                  <a:lnTo>
                    <a:pt x="54" y="21"/>
                  </a:lnTo>
                  <a:lnTo>
                    <a:pt x="41" y="33"/>
                  </a:lnTo>
                  <a:lnTo>
                    <a:pt x="43" y="52"/>
                  </a:lnTo>
                  <a:lnTo>
                    <a:pt x="27" y="44"/>
                  </a:lnTo>
                  <a:lnTo>
                    <a:pt x="10" y="52"/>
                  </a:lnTo>
                  <a:lnTo>
                    <a:pt x="14" y="33"/>
                  </a:lnTo>
                  <a:lnTo>
                    <a:pt x="0" y="21"/>
                  </a:lnTo>
                  <a:lnTo>
                    <a:pt x="18" y="1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3" name="ïṥlidé">
              <a:extLst>
                <a:ext uri="{FF2B5EF4-FFF2-40B4-BE49-F238E27FC236}">
                  <a16:creationId xmlns:a16="http://schemas.microsoft.com/office/drawing/2014/main" id="{FBB2DAFD-DD8C-4A56-B01F-71B401ED5754}"/>
                </a:ext>
              </a:extLst>
            </p:cNvPr>
            <p:cNvSpPr/>
            <p:nvPr/>
          </p:nvSpPr>
          <p:spPr bwMode="auto">
            <a:xfrm>
              <a:off x="9614464" y="3077019"/>
              <a:ext cx="87313" cy="82550"/>
            </a:xfrm>
            <a:custGeom>
              <a:avLst/>
              <a:gdLst>
                <a:gd name="T0" fmla="*/ 27 w 55"/>
                <a:gd name="T1" fmla="*/ 0 h 52"/>
                <a:gd name="T2" fmla="*/ 36 w 55"/>
                <a:gd name="T3" fmla="*/ 19 h 52"/>
                <a:gd name="T4" fmla="*/ 55 w 55"/>
                <a:gd name="T5" fmla="*/ 21 h 52"/>
                <a:gd name="T6" fmla="*/ 40 w 55"/>
                <a:gd name="T7" fmla="*/ 33 h 52"/>
                <a:gd name="T8" fmla="*/ 44 w 55"/>
                <a:gd name="T9" fmla="*/ 52 h 52"/>
                <a:gd name="T10" fmla="*/ 27 w 55"/>
                <a:gd name="T11" fmla="*/ 44 h 52"/>
                <a:gd name="T12" fmla="*/ 11 w 55"/>
                <a:gd name="T13" fmla="*/ 52 h 52"/>
                <a:gd name="T14" fmla="*/ 13 w 55"/>
                <a:gd name="T15" fmla="*/ 33 h 52"/>
                <a:gd name="T16" fmla="*/ 0 w 55"/>
                <a:gd name="T17" fmla="*/ 21 h 52"/>
                <a:gd name="T18" fmla="*/ 19 w 55"/>
                <a:gd name="T19" fmla="*/ 19 h 52"/>
                <a:gd name="T20" fmla="*/ 27 w 55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2">
                  <a:moveTo>
                    <a:pt x="27" y="0"/>
                  </a:moveTo>
                  <a:lnTo>
                    <a:pt x="36" y="19"/>
                  </a:lnTo>
                  <a:lnTo>
                    <a:pt x="55" y="21"/>
                  </a:lnTo>
                  <a:lnTo>
                    <a:pt x="40" y="33"/>
                  </a:lnTo>
                  <a:lnTo>
                    <a:pt x="44" y="52"/>
                  </a:lnTo>
                  <a:lnTo>
                    <a:pt x="27" y="44"/>
                  </a:lnTo>
                  <a:lnTo>
                    <a:pt x="11" y="52"/>
                  </a:lnTo>
                  <a:lnTo>
                    <a:pt x="13" y="33"/>
                  </a:lnTo>
                  <a:lnTo>
                    <a:pt x="0" y="21"/>
                  </a:lnTo>
                  <a:lnTo>
                    <a:pt x="19" y="1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EAE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04" name="ísḷíḋê">
            <a:extLst>
              <a:ext uri="{FF2B5EF4-FFF2-40B4-BE49-F238E27FC236}">
                <a16:creationId xmlns:a16="http://schemas.microsoft.com/office/drawing/2014/main" id="{973176D9-9F78-49A3-8B92-4361C172B14B}"/>
              </a:ext>
            </a:extLst>
          </p:cNvPr>
          <p:cNvSpPr/>
          <p:nvPr/>
        </p:nvSpPr>
        <p:spPr bwMode="auto">
          <a:xfrm>
            <a:off x="8169839" y="4078732"/>
            <a:ext cx="1749425" cy="669925"/>
          </a:xfrm>
          <a:custGeom>
            <a:avLst/>
            <a:gdLst>
              <a:gd name="T0" fmla="*/ 0 w 530"/>
              <a:gd name="T1" fmla="*/ 203 h 203"/>
              <a:gd name="T2" fmla="*/ 41 w 530"/>
              <a:gd name="T3" fmla="*/ 125 h 203"/>
              <a:gd name="T4" fmla="*/ 42 w 530"/>
              <a:gd name="T5" fmla="*/ 35 h 203"/>
              <a:gd name="T6" fmla="*/ 78 w 530"/>
              <a:gd name="T7" fmla="*/ 0 h 203"/>
              <a:gd name="T8" fmla="*/ 495 w 530"/>
              <a:gd name="T9" fmla="*/ 0 h 203"/>
              <a:gd name="T10" fmla="*/ 530 w 530"/>
              <a:gd name="T11" fmla="*/ 36 h 203"/>
              <a:gd name="T12" fmla="*/ 530 w 530"/>
              <a:gd name="T13" fmla="*/ 167 h 203"/>
              <a:gd name="T14" fmla="*/ 495 w 530"/>
              <a:gd name="T15" fmla="*/ 203 h 203"/>
              <a:gd name="T16" fmla="*/ 90 w 530"/>
              <a:gd name="T17" fmla="*/ 201 h 203"/>
              <a:gd name="T18" fmla="*/ 48 w 530"/>
              <a:gd name="T19" fmla="*/ 183 h 203"/>
              <a:gd name="T20" fmla="*/ 0 w 530"/>
              <a:gd name="T21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0" h="203">
                <a:moveTo>
                  <a:pt x="0" y="203"/>
                </a:moveTo>
                <a:cubicBezTo>
                  <a:pt x="0" y="203"/>
                  <a:pt x="41" y="171"/>
                  <a:pt x="41" y="125"/>
                </a:cubicBezTo>
                <a:cubicBezTo>
                  <a:pt x="41" y="99"/>
                  <a:pt x="41" y="62"/>
                  <a:pt x="42" y="35"/>
                </a:cubicBezTo>
                <a:cubicBezTo>
                  <a:pt x="42" y="15"/>
                  <a:pt x="58" y="0"/>
                  <a:pt x="78" y="0"/>
                </a:cubicBezTo>
                <a:cubicBezTo>
                  <a:pt x="495" y="0"/>
                  <a:pt x="495" y="0"/>
                  <a:pt x="495" y="0"/>
                </a:cubicBezTo>
                <a:cubicBezTo>
                  <a:pt x="514" y="0"/>
                  <a:pt x="530" y="16"/>
                  <a:pt x="530" y="36"/>
                </a:cubicBezTo>
                <a:cubicBezTo>
                  <a:pt x="530" y="167"/>
                  <a:pt x="530" y="167"/>
                  <a:pt x="530" y="167"/>
                </a:cubicBezTo>
                <a:cubicBezTo>
                  <a:pt x="530" y="187"/>
                  <a:pt x="514" y="203"/>
                  <a:pt x="495" y="203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75" y="201"/>
                  <a:pt x="60" y="194"/>
                  <a:pt x="48" y="183"/>
                </a:cubicBezTo>
                <a:cubicBezTo>
                  <a:pt x="48" y="183"/>
                  <a:pt x="35" y="202"/>
                  <a:pt x="0" y="203"/>
                </a:cubicBezTo>
                <a:close/>
              </a:path>
            </a:pathLst>
          </a:custGeom>
          <a:solidFill>
            <a:srgbClr val="7689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5" name="íşlíďe">
            <a:extLst>
              <a:ext uri="{FF2B5EF4-FFF2-40B4-BE49-F238E27FC236}">
                <a16:creationId xmlns:a16="http://schemas.microsoft.com/office/drawing/2014/main" id="{3352F1D9-D4DC-479B-8491-83A722D4AE0E}"/>
              </a:ext>
            </a:extLst>
          </p:cNvPr>
          <p:cNvSpPr/>
          <p:nvPr/>
        </p:nvSpPr>
        <p:spPr bwMode="auto">
          <a:xfrm>
            <a:off x="9325539" y="4247007"/>
            <a:ext cx="411163" cy="412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6" name="iŝľïḑé">
            <a:extLst>
              <a:ext uri="{FF2B5EF4-FFF2-40B4-BE49-F238E27FC236}">
                <a16:creationId xmlns:a16="http://schemas.microsoft.com/office/drawing/2014/main" id="{F421B11F-1E50-4054-A87D-262EDEFBE727}"/>
              </a:ext>
            </a:extLst>
          </p:cNvPr>
          <p:cNvSpPr/>
          <p:nvPr/>
        </p:nvSpPr>
        <p:spPr bwMode="auto">
          <a:xfrm>
            <a:off x="8500039" y="4547044"/>
            <a:ext cx="538163" cy="65088"/>
          </a:xfrm>
          <a:custGeom>
            <a:avLst/>
            <a:gdLst>
              <a:gd name="T0" fmla="*/ 9 w 163"/>
              <a:gd name="T1" fmla="*/ 0 h 20"/>
              <a:gd name="T2" fmla="*/ 153 w 163"/>
              <a:gd name="T3" fmla="*/ 0 h 20"/>
              <a:gd name="T4" fmla="*/ 163 w 163"/>
              <a:gd name="T5" fmla="*/ 10 h 20"/>
              <a:gd name="T6" fmla="*/ 153 w 163"/>
              <a:gd name="T7" fmla="*/ 20 h 20"/>
              <a:gd name="T8" fmla="*/ 9 w 163"/>
              <a:gd name="T9" fmla="*/ 20 h 20"/>
              <a:gd name="T10" fmla="*/ 0 w 163"/>
              <a:gd name="T11" fmla="*/ 10 h 20"/>
              <a:gd name="T12" fmla="*/ 9 w 163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20">
                <a:moveTo>
                  <a:pt x="9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9" y="0"/>
                  <a:pt x="163" y="4"/>
                  <a:pt x="163" y="10"/>
                </a:cubicBezTo>
                <a:cubicBezTo>
                  <a:pt x="163" y="15"/>
                  <a:pt x="159" y="20"/>
                  <a:pt x="153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4" y="20"/>
                  <a:pt x="0" y="15"/>
                  <a:pt x="0" y="10"/>
                </a:cubicBezTo>
                <a:cubicBezTo>
                  <a:pt x="0" y="4"/>
                  <a:pt x="4" y="0"/>
                  <a:pt x="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07" name="Group 306"/>
          <p:cNvGrpSpPr/>
          <p:nvPr/>
        </p:nvGrpSpPr>
        <p:grpSpPr>
          <a:xfrm flipH="1">
            <a:off x="9384277" y="4204145"/>
            <a:ext cx="323850" cy="463550"/>
            <a:chOff x="8482576" y="3269107"/>
            <a:chExt cx="323850" cy="463550"/>
          </a:xfrm>
        </p:grpSpPr>
        <p:sp>
          <p:nvSpPr>
            <p:cNvPr id="308" name="ï$ḷïḑe">
              <a:extLst>
                <a:ext uri="{FF2B5EF4-FFF2-40B4-BE49-F238E27FC236}">
                  <a16:creationId xmlns:a16="http://schemas.microsoft.com/office/drawing/2014/main" id="{0F18A553-5B2F-4002-8C4A-26257A034057}"/>
                </a:ext>
              </a:extLst>
            </p:cNvPr>
            <p:cNvSpPr/>
            <p:nvPr/>
          </p:nvSpPr>
          <p:spPr bwMode="auto">
            <a:xfrm>
              <a:off x="8482576" y="3588194"/>
              <a:ext cx="323850" cy="144463"/>
            </a:xfrm>
            <a:custGeom>
              <a:avLst/>
              <a:gdLst>
                <a:gd name="T0" fmla="*/ 0 w 98"/>
                <a:gd name="T1" fmla="*/ 42 h 44"/>
                <a:gd name="T2" fmla="*/ 51 w 98"/>
                <a:gd name="T3" fmla="*/ 5 h 44"/>
                <a:gd name="T4" fmla="*/ 98 w 98"/>
                <a:gd name="T5" fmla="*/ 44 h 44"/>
                <a:gd name="T6" fmla="*/ 0 w 98"/>
                <a:gd name="T7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4">
                  <a:moveTo>
                    <a:pt x="0" y="42"/>
                  </a:moveTo>
                  <a:cubicBezTo>
                    <a:pt x="0" y="42"/>
                    <a:pt x="18" y="0"/>
                    <a:pt x="51" y="5"/>
                  </a:cubicBezTo>
                  <a:cubicBezTo>
                    <a:pt x="85" y="11"/>
                    <a:pt x="98" y="44"/>
                    <a:pt x="98" y="44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rgbClr val="4B4B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9" name="ïṧḻïḋê">
              <a:extLst>
                <a:ext uri="{FF2B5EF4-FFF2-40B4-BE49-F238E27FC236}">
                  <a16:creationId xmlns:a16="http://schemas.microsoft.com/office/drawing/2014/main" id="{94123134-959B-4EE8-94BB-13CFE47DF62E}"/>
                </a:ext>
              </a:extLst>
            </p:cNvPr>
            <p:cNvSpPr/>
            <p:nvPr/>
          </p:nvSpPr>
          <p:spPr bwMode="auto">
            <a:xfrm>
              <a:off x="8585764" y="3462782"/>
              <a:ext cx="101600" cy="195263"/>
            </a:xfrm>
            <a:custGeom>
              <a:avLst/>
              <a:gdLst>
                <a:gd name="T0" fmla="*/ 18 w 31"/>
                <a:gd name="T1" fmla="*/ 58 h 59"/>
                <a:gd name="T2" fmla="*/ 20 w 31"/>
                <a:gd name="T3" fmla="*/ 58 h 59"/>
                <a:gd name="T4" fmla="*/ 31 w 31"/>
                <a:gd name="T5" fmla="*/ 45 h 59"/>
                <a:gd name="T6" fmla="*/ 26 w 31"/>
                <a:gd name="T7" fmla="*/ 0 h 59"/>
                <a:gd name="T8" fmla="*/ 0 w 31"/>
                <a:gd name="T9" fmla="*/ 3 h 59"/>
                <a:gd name="T10" fmla="*/ 5 w 31"/>
                <a:gd name="T11" fmla="*/ 47 h 59"/>
                <a:gd name="T12" fmla="*/ 18 w 31"/>
                <a:gd name="T13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9">
                  <a:moveTo>
                    <a:pt x="18" y="58"/>
                  </a:moveTo>
                  <a:cubicBezTo>
                    <a:pt x="20" y="58"/>
                    <a:pt x="20" y="58"/>
                    <a:pt x="20" y="58"/>
                  </a:cubicBezTo>
                  <a:cubicBezTo>
                    <a:pt x="27" y="57"/>
                    <a:pt x="31" y="51"/>
                    <a:pt x="31" y="4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54"/>
                    <a:pt x="11" y="59"/>
                    <a:pt x="18" y="58"/>
                  </a:cubicBezTo>
                </a:path>
              </a:pathLst>
            </a:custGeom>
            <a:solidFill>
              <a:srgbClr val="F5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0" name="ïsḷídé">
              <a:extLst>
                <a:ext uri="{FF2B5EF4-FFF2-40B4-BE49-F238E27FC236}">
                  <a16:creationId xmlns:a16="http://schemas.microsoft.com/office/drawing/2014/main" id="{D148871C-E0D3-47FB-A572-5824AAE87A28}"/>
                </a:ext>
              </a:extLst>
            </p:cNvPr>
            <p:cNvSpPr/>
            <p:nvPr/>
          </p:nvSpPr>
          <p:spPr bwMode="auto">
            <a:xfrm>
              <a:off x="8565126" y="3334194"/>
              <a:ext cx="215900" cy="250825"/>
            </a:xfrm>
            <a:custGeom>
              <a:avLst/>
              <a:gdLst>
                <a:gd name="T0" fmla="*/ 39 w 65"/>
                <a:gd name="T1" fmla="*/ 74 h 76"/>
                <a:gd name="T2" fmla="*/ 64 w 65"/>
                <a:gd name="T3" fmla="*/ 31 h 76"/>
                <a:gd name="T4" fmla="*/ 61 w 65"/>
                <a:gd name="T5" fmla="*/ 0 h 76"/>
                <a:gd name="T6" fmla="*/ 0 w 65"/>
                <a:gd name="T7" fmla="*/ 10 h 76"/>
                <a:gd name="T8" fmla="*/ 3 w 65"/>
                <a:gd name="T9" fmla="*/ 39 h 76"/>
                <a:gd name="T10" fmla="*/ 39 w 65"/>
                <a:gd name="T11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76">
                  <a:moveTo>
                    <a:pt x="39" y="74"/>
                  </a:moveTo>
                  <a:cubicBezTo>
                    <a:pt x="56" y="73"/>
                    <a:pt x="65" y="48"/>
                    <a:pt x="64" y="3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56"/>
                    <a:pt x="22" y="76"/>
                    <a:pt x="39" y="74"/>
                  </a:cubicBezTo>
                </a:path>
              </a:pathLst>
            </a:custGeom>
            <a:solidFill>
              <a:srgbClr val="FBB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1" name="iṡľïḍè">
              <a:extLst>
                <a:ext uri="{FF2B5EF4-FFF2-40B4-BE49-F238E27FC236}">
                  <a16:creationId xmlns:a16="http://schemas.microsoft.com/office/drawing/2014/main" id="{F02A1E4A-FF28-4B85-8816-CE760A1F7A05}"/>
                </a:ext>
              </a:extLst>
            </p:cNvPr>
            <p:cNvSpPr/>
            <p:nvPr/>
          </p:nvSpPr>
          <p:spPr bwMode="auto">
            <a:xfrm>
              <a:off x="8512739" y="3269107"/>
              <a:ext cx="290513" cy="193675"/>
            </a:xfrm>
            <a:custGeom>
              <a:avLst/>
              <a:gdLst>
                <a:gd name="T0" fmla="*/ 19 w 88"/>
                <a:gd name="T1" fmla="*/ 59 h 59"/>
                <a:gd name="T2" fmla="*/ 28 w 88"/>
                <a:gd name="T3" fmla="*/ 58 h 59"/>
                <a:gd name="T4" fmla="*/ 32 w 88"/>
                <a:gd name="T5" fmla="*/ 53 h 59"/>
                <a:gd name="T6" fmla="*/ 32 w 88"/>
                <a:gd name="T7" fmla="*/ 34 h 59"/>
                <a:gd name="T8" fmla="*/ 45 w 88"/>
                <a:gd name="T9" fmla="*/ 33 h 59"/>
                <a:gd name="T10" fmla="*/ 81 w 88"/>
                <a:gd name="T11" fmla="*/ 24 h 59"/>
                <a:gd name="T12" fmla="*/ 36 w 88"/>
                <a:gd name="T13" fmla="*/ 13 h 59"/>
                <a:gd name="T14" fmla="*/ 15 w 88"/>
                <a:gd name="T15" fmla="*/ 54 h 59"/>
                <a:gd name="T16" fmla="*/ 19 w 88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59">
                  <a:moveTo>
                    <a:pt x="19" y="59"/>
                  </a:move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3" y="56"/>
                    <a:pt x="32" y="53"/>
                  </a:cubicBezTo>
                  <a:cubicBezTo>
                    <a:pt x="30" y="47"/>
                    <a:pt x="28" y="36"/>
                    <a:pt x="32" y="34"/>
                  </a:cubicBezTo>
                  <a:cubicBezTo>
                    <a:pt x="34" y="33"/>
                    <a:pt x="39" y="33"/>
                    <a:pt x="45" y="33"/>
                  </a:cubicBezTo>
                  <a:cubicBezTo>
                    <a:pt x="58" y="33"/>
                    <a:pt x="78" y="34"/>
                    <a:pt x="81" y="24"/>
                  </a:cubicBezTo>
                  <a:cubicBezTo>
                    <a:pt x="88" y="0"/>
                    <a:pt x="63" y="6"/>
                    <a:pt x="36" y="13"/>
                  </a:cubicBezTo>
                  <a:cubicBezTo>
                    <a:pt x="20" y="17"/>
                    <a:pt x="0" y="11"/>
                    <a:pt x="15" y="54"/>
                  </a:cubicBezTo>
                  <a:cubicBezTo>
                    <a:pt x="19" y="59"/>
                    <a:pt x="19" y="59"/>
                    <a:pt x="19" y="59"/>
                  </a:cubicBezTo>
                </a:path>
              </a:pathLst>
            </a:custGeom>
            <a:solidFill>
              <a:srgbClr val="212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2" name="í$ľïḓé">
              <a:extLst>
                <a:ext uri="{FF2B5EF4-FFF2-40B4-BE49-F238E27FC236}">
                  <a16:creationId xmlns:a16="http://schemas.microsoft.com/office/drawing/2014/main" id="{699E0A0B-0799-42B2-A7CA-A2B06E042B7E}"/>
                </a:ext>
              </a:extLst>
            </p:cNvPr>
            <p:cNvSpPr/>
            <p:nvPr/>
          </p:nvSpPr>
          <p:spPr bwMode="auto">
            <a:xfrm>
              <a:off x="8546076" y="3440557"/>
              <a:ext cx="55563" cy="55563"/>
            </a:xfrm>
            <a:custGeom>
              <a:avLst/>
              <a:gdLst>
                <a:gd name="T0" fmla="*/ 6 w 17"/>
                <a:gd name="T1" fmla="*/ 16 h 17"/>
                <a:gd name="T2" fmla="*/ 15 w 17"/>
                <a:gd name="T3" fmla="*/ 12 h 17"/>
                <a:gd name="T4" fmla="*/ 11 w 17"/>
                <a:gd name="T5" fmla="*/ 2 h 17"/>
                <a:gd name="T6" fmla="*/ 1 w 17"/>
                <a:gd name="T7" fmla="*/ 6 h 17"/>
                <a:gd name="T8" fmla="*/ 6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6" y="16"/>
                  </a:moveTo>
                  <a:cubicBezTo>
                    <a:pt x="9" y="17"/>
                    <a:pt x="14" y="15"/>
                    <a:pt x="15" y="12"/>
                  </a:cubicBezTo>
                  <a:cubicBezTo>
                    <a:pt x="17" y="8"/>
                    <a:pt x="15" y="3"/>
                    <a:pt x="11" y="2"/>
                  </a:cubicBezTo>
                  <a:cubicBezTo>
                    <a:pt x="7" y="0"/>
                    <a:pt x="3" y="2"/>
                    <a:pt x="1" y="6"/>
                  </a:cubicBezTo>
                  <a:cubicBezTo>
                    <a:pt x="0" y="10"/>
                    <a:pt x="2" y="14"/>
                    <a:pt x="6" y="16"/>
                  </a:cubicBezTo>
                </a:path>
              </a:pathLst>
            </a:custGeom>
            <a:solidFill>
              <a:srgbClr val="FBB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3" name="íślîḋé">
              <a:extLst>
                <a:ext uri="{FF2B5EF4-FFF2-40B4-BE49-F238E27FC236}">
                  <a16:creationId xmlns:a16="http://schemas.microsoft.com/office/drawing/2014/main" id="{BB71D015-DBC1-4CFD-BF98-30371D5CEA26}"/>
                </a:ext>
              </a:extLst>
            </p:cNvPr>
            <p:cNvSpPr/>
            <p:nvPr/>
          </p:nvSpPr>
          <p:spPr bwMode="auto">
            <a:xfrm>
              <a:off x="8741339" y="3413569"/>
              <a:ext cx="15875" cy="15875"/>
            </a:xfrm>
            <a:custGeom>
              <a:avLst/>
              <a:gdLst>
                <a:gd name="T0" fmla="*/ 1 w 5"/>
                <a:gd name="T1" fmla="*/ 3 h 5"/>
                <a:gd name="T2" fmla="*/ 3 w 5"/>
                <a:gd name="T3" fmla="*/ 4 h 5"/>
                <a:gd name="T4" fmla="*/ 4 w 5"/>
                <a:gd name="T5" fmla="*/ 2 h 5"/>
                <a:gd name="T6" fmla="*/ 2 w 5"/>
                <a:gd name="T7" fmla="*/ 1 h 5"/>
                <a:gd name="T8" fmla="*/ 1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5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17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4" name="iŝľîḓè">
              <a:extLst>
                <a:ext uri="{FF2B5EF4-FFF2-40B4-BE49-F238E27FC236}">
                  <a16:creationId xmlns:a16="http://schemas.microsoft.com/office/drawing/2014/main" id="{661887B5-9E59-4272-BB68-02E7850F0F46}"/>
                </a:ext>
              </a:extLst>
            </p:cNvPr>
            <p:cNvSpPr/>
            <p:nvPr/>
          </p:nvSpPr>
          <p:spPr bwMode="auto">
            <a:xfrm>
              <a:off x="8658789" y="3423094"/>
              <a:ext cx="12700" cy="12700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17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5" name="íśľîde">
              <a:extLst>
                <a:ext uri="{FF2B5EF4-FFF2-40B4-BE49-F238E27FC236}">
                  <a16:creationId xmlns:a16="http://schemas.microsoft.com/office/drawing/2014/main" id="{BDF3ABBA-F6DA-4A33-8074-D8A36BDCDC8A}"/>
                </a:ext>
              </a:extLst>
            </p:cNvPr>
            <p:cNvSpPr/>
            <p:nvPr/>
          </p:nvSpPr>
          <p:spPr bwMode="auto">
            <a:xfrm>
              <a:off x="8714351" y="3429444"/>
              <a:ext cx="19050" cy="26988"/>
            </a:xfrm>
            <a:custGeom>
              <a:avLst/>
              <a:gdLst>
                <a:gd name="T0" fmla="*/ 12 w 12"/>
                <a:gd name="T1" fmla="*/ 7 h 17"/>
                <a:gd name="T2" fmla="*/ 0 w 12"/>
                <a:gd name="T3" fmla="*/ 0 h 17"/>
                <a:gd name="T4" fmla="*/ 0 w 12"/>
                <a:gd name="T5" fmla="*/ 17 h 17"/>
                <a:gd name="T6" fmla="*/ 12 w 12"/>
                <a:gd name="T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7">
                  <a:moveTo>
                    <a:pt x="12" y="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2" y="7"/>
                  </a:lnTo>
                  <a:close/>
                </a:path>
              </a:pathLst>
            </a:custGeom>
            <a:solidFill>
              <a:srgbClr val="E69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6" name="ïṩḻiḓé">
              <a:extLst>
                <a:ext uri="{FF2B5EF4-FFF2-40B4-BE49-F238E27FC236}">
                  <a16:creationId xmlns:a16="http://schemas.microsoft.com/office/drawing/2014/main" id="{954C9E56-6169-4388-BF70-3607A6B4B9A4}"/>
                </a:ext>
              </a:extLst>
            </p:cNvPr>
            <p:cNvSpPr/>
            <p:nvPr/>
          </p:nvSpPr>
          <p:spPr bwMode="auto">
            <a:xfrm>
              <a:off x="8677839" y="3489769"/>
              <a:ext cx="52388" cy="55563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0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0" y="0"/>
                    <a:pt x="9" y="17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7" name="îşḻîḍè">
              <a:extLst>
                <a:ext uri="{FF2B5EF4-FFF2-40B4-BE49-F238E27FC236}">
                  <a16:creationId xmlns:a16="http://schemas.microsoft.com/office/drawing/2014/main" id="{3E6AD949-EE88-46A4-8293-B8DBA76E5636}"/>
                </a:ext>
              </a:extLst>
            </p:cNvPr>
            <p:cNvSpPr/>
            <p:nvPr/>
          </p:nvSpPr>
          <p:spPr bwMode="auto">
            <a:xfrm>
              <a:off x="8561951" y="3456432"/>
              <a:ext cx="23813" cy="19050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1 h 6"/>
                <a:gd name="T4" fmla="*/ 1 w 7"/>
                <a:gd name="T5" fmla="*/ 4 h 6"/>
                <a:gd name="T6" fmla="*/ 3 w 7"/>
                <a:gd name="T7" fmla="*/ 4 h 6"/>
                <a:gd name="T8" fmla="*/ 4 w 7"/>
                <a:gd name="T9" fmla="*/ 4 h 6"/>
                <a:gd name="T10" fmla="*/ 7 w 7"/>
                <a:gd name="T11" fmla="*/ 6 h 6"/>
                <a:gd name="T12" fmla="*/ 3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5" y="4"/>
                    <a:pt x="7" y="6"/>
                  </a:cubicBezTo>
                  <a:cubicBezTo>
                    <a:pt x="7" y="6"/>
                    <a:pt x="5" y="0"/>
                    <a:pt x="3" y="0"/>
                  </a:cubicBezTo>
                </a:path>
              </a:pathLst>
            </a:custGeom>
            <a:solidFill>
              <a:srgbClr val="EDA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18" name="iṩ1îḍe">
            <a:extLst>
              <a:ext uri="{FF2B5EF4-FFF2-40B4-BE49-F238E27FC236}">
                <a16:creationId xmlns:a16="http://schemas.microsoft.com/office/drawing/2014/main" id="{805BB270-8744-4059-B8A5-82021E465CB4}"/>
              </a:ext>
            </a:extLst>
          </p:cNvPr>
          <p:cNvSpPr/>
          <p:nvPr/>
        </p:nvSpPr>
        <p:spPr bwMode="auto">
          <a:xfrm>
            <a:off x="8500039" y="4418457"/>
            <a:ext cx="709613" cy="66675"/>
          </a:xfrm>
          <a:custGeom>
            <a:avLst/>
            <a:gdLst>
              <a:gd name="T0" fmla="*/ 9 w 215"/>
              <a:gd name="T1" fmla="*/ 0 h 20"/>
              <a:gd name="T2" fmla="*/ 205 w 215"/>
              <a:gd name="T3" fmla="*/ 0 h 20"/>
              <a:gd name="T4" fmla="*/ 215 w 215"/>
              <a:gd name="T5" fmla="*/ 10 h 20"/>
              <a:gd name="T6" fmla="*/ 205 w 215"/>
              <a:gd name="T7" fmla="*/ 20 h 20"/>
              <a:gd name="T8" fmla="*/ 9 w 215"/>
              <a:gd name="T9" fmla="*/ 20 h 20"/>
              <a:gd name="T10" fmla="*/ 0 w 215"/>
              <a:gd name="T11" fmla="*/ 10 h 20"/>
              <a:gd name="T12" fmla="*/ 9 w 215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5" h="20">
                <a:moveTo>
                  <a:pt x="9" y="0"/>
                </a:moveTo>
                <a:cubicBezTo>
                  <a:pt x="205" y="0"/>
                  <a:pt x="205" y="0"/>
                  <a:pt x="205" y="0"/>
                </a:cubicBezTo>
                <a:cubicBezTo>
                  <a:pt x="211" y="0"/>
                  <a:pt x="215" y="4"/>
                  <a:pt x="215" y="10"/>
                </a:cubicBezTo>
                <a:cubicBezTo>
                  <a:pt x="215" y="15"/>
                  <a:pt x="211" y="20"/>
                  <a:pt x="205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4" y="20"/>
                  <a:pt x="0" y="15"/>
                  <a:pt x="0" y="10"/>
                </a:cubicBezTo>
                <a:cubicBezTo>
                  <a:pt x="0" y="4"/>
                  <a:pt x="4" y="0"/>
                  <a:pt x="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9" name="íşlîḋé">
            <a:extLst>
              <a:ext uri="{FF2B5EF4-FFF2-40B4-BE49-F238E27FC236}">
                <a16:creationId xmlns:a16="http://schemas.microsoft.com/office/drawing/2014/main" id="{3A88DE7B-3E09-40E3-BED7-45757C9DCC73}"/>
              </a:ext>
            </a:extLst>
          </p:cNvPr>
          <p:cNvSpPr/>
          <p:nvPr/>
        </p:nvSpPr>
        <p:spPr bwMode="auto">
          <a:xfrm>
            <a:off x="8500039" y="4289869"/>
            <a:ext cx="709613" cy="66675"/>
          </a:xfrm>
          <a:custGeom>
            <a:avLst/>
            <a:gdLst>
              <a:gd name="T0" fmla="*/ 9 w 215"/>
              <a:gd name="T1" fmla="*/ 0 h 20"/>
              <a:gd name="T2" fmla="*/ 205 w 215"/>
              <a:gd name="T3" fmla="*/ 0 h 20"/>
              <a:gd name="T4" fmla="*/ 215 w 215"/>
              <a:gd name="T5" fmla="*/ 10 h 20"/>
              <a:gd name="T6" fmla="*/ 205 w 215"/>
              <a:gd name="T7" fmla="*/ 20 h 20"/>
              <a:gd name="T8" fmla="*/ 9 w 215"/>
              <a:gd name="T9" fmla="*/ 20 h 20"/>
              <a:gd name="T10" fmla="*/ 0 w 215"/>
              <a:gd name="T11" fmla="*/ 10 h 20"/>
              <a:gd name="T12" fmla="*/ 9 w 215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5" h="20">
                <a:moveTo>
                  <a:pt x="9" y="0"/>
                </a:moveTo>
                <a:cubicBezTo>
                  <a:pt x="205" y="0"/>
                  <a:pt x="205" y="0"/>
                  <a:pt x="205" y="0"/>
                </a:cubicBezTo>
                <a:cubicBezTo>
                  <a:pt x="211" y="0"/>
                  <a:pt x="215" y="5"/>
                  <a:pt x="215" y="10"/>
                </a:cubicBezTo>
                <a:cubicBezTo>
                  <a:pt x="215" y="16"/>
                  <a:pt x="211" y="20"/>
                  <a:pt x="205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4" y="20"/>
                  <a:pt x="0" y="16"/>
                  <a:pt x="0" y="10"/>
                </a:cubicBezTo>
                <a:cubicBezTo>
                  <a:pt x="0" y="5"/>
                  <a:pt x="4" y="0"/>
                  <a:pt x="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20" name="Group 319"/>
          <p:cNvGrpSpPr/>
          <p:nvPr/>
        </p:nvGrpSpPr>
        <p:grpSpPr>
          <a:xfrm>
            <a:off x="8433364" y="3989832"/>
            <a:ext cx="709613" cy="146050"/>
            <a:chOff x="8433364" y="3989832"/>
            <a:chExt cx="709613" cy="146050"/>
          </a:xfrm>
        </p:grpSpPr>
        <p:sp>
          <p:nvSpPr>
            <p:cNvPr id="321" name="işľiḑè">
              <a:extLst>
                <a:ext uri="{FF2B5EF4-FFF2-40B4-BE49-F238E27FC236}">
                  <a16:creationId xmlns:a16="http://schemas.microsoft.com/office/drawing/2014/main" id="{5EA69E3E-318D-4B7E-A3AD-454FA5E4FC99}"/>
                </a:ext>
              </a:extLst>
            </p:cNvPr>
            <p:cNvSpPr/>
            <p:nvPr/>
          </p:nvSpPr>
          <p:spPr bwMode="auto">
            <a:xfrm>
              <a:off x="8433364" y="3989832"/>
              <a:ext cx="709613" cy="146050"/>
            </a:xfrm>
            <a:custGeom>
              <a:avLst/>
              <a:gdLst>
                <a:gd name="T0" fmla="*/ 193 w 215"/>
                <a:gd name="T1" fmla="*/ 44 h 44"/>
                <a:gd name="T2" fmla="*/ 22 w 215"/>
                <a:gd name="T3" fmla="*/ 44 h 44"/>
                <a:gd name="T4" fmla="*/ 0 w 215"/>
                <a:gd name="T5" fmla="*/ 22 h 44"/>
                <a:gd name="T6" fmla="*/ 22 w 215"/>
                <a:gd name="T7" fmla="*/ 0 h 44"/>
                <a:gd name="T8" fmla="*/ 193 w 215"/>
                <a:gd name="T9" fmla="*/ 0 h 44"/>
                <a:gd name="T10" fmla="*/ 215 w 215"/>
                <a:gd name="T11" fmla="*/ 22 h 44"/>
                <a:gd name="T12" fmla="*/ 193 w 215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44">
                  <a:moveTo>
                    <a:pt x="193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5" y="0"/>
                    <a:pt x="215" y="10"/>
                    <a:pt x="215" y="22"/>
                  </a:cubicBezTo>
                  <a:cubicBezTo>
                    <a:pt x="215" y="34"/>
                    <a:pt x="205" y="44"/>
                    <a:pt x="193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2" name="iṩļíḓê">
              <a:extLst>
                <a:ext uri="{FF2B5EF4-FFF2-40B4-BE49-F238E27FC236}">
                  <a16:creationId xmlns:a16="http://schemas.microsoft.com/office/drawing/2014/main" id="{3924FA54-8245-45BB-939F-127009496691}"/>
                </a:ext>
              </a:extLst>
            </p:cNvPr>
            <p:cNvSpPr/>
            <p:nvPr/>
          </p:nvSpPr>
          <p:spPr bwMode="auto">
            <a:xfrm>
              <a:off x="8496864" y="4013644"/>
              <a:ext cx="88900" cy="82550"/>
            </a:xfrm>
            <a:custGeom>
              <a:avLst/>
              <a:gdLst>
                <a:gd name="T0" fmla="*/ 27 w 56"/>
                <a:gd name="T1" fmla="*/ 0 h 52"/>
                <a:gd name="T2" fmla="*/ 35 w 56"/>
                <a:gd name="T3" fmla="*/ 18 h 52"/>
                <a:gd name="T4" fmla="*/ 56 w 56"/>
                <a:gd name="T5" fmla="*/ 20 h 52"/>
                <a:gd name="T6" fmla="*/ 41 w 56"/>
                <a:gd name="T7" fmla="*/ 33 h 52"/>
                <a:gd name="T8" fmla="*/ 46 w 56"/>
                <a:gd name="T9" fmla="*/ 52 h 52"/>
                <a:gd name="T10" fmla="*/ 27 w 56"/>
                <a:gd name="T11" fmla="*/ 43 h 52"/>
                <a:gd name="T12" fmla="*/ 10 w 56"/>
                <a:gd name="T13" fmla="*/ 52 h 52"/>
                <a:gd name="T14" fmla="*/ 14 w 56"/>
                <a:gd name="T15" fmla="*/ 33 h 52"/>
                <a:gd name="T16" fmla="*/ 0 w 56"/>
                <a:gd name="T17" fmla="*/ 20 h 52"/>
                <a:gd name="T18" fmla="*/ 19 w 56"/>
                <a:gd name="T19" fmla="*/ 18 h 52"/>
                <a:gd name="T20" fmla="*/ 27 w 56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7" y="0"/>
                  </a:moveTo>
                  <a:lnTo>
                    <a:pt x="35" y="18"/>
                  </a:lnTo>
                  <a:lnTo>
                    <a:pt x="56" y="20"/>
                  </a:lnTo>
                  <a:lnTo>
                    <a:pt x="41" y="33"/>
                  </a:lnTo>
                  <a:lnTo>
                    <a:pt x="46" y="52"/>
                  </a:lnTo>
                  <a:lnTo>
                    <a:pt x="27" y="43"/>
                  </a:lnTo>
                  <a:lnTo>
                    <a:pt x="10" y="52"/>
                  </a:lnTo>
                  <a:lnTo>
                    <a:pt x="14" y="33"/>
                  </a:lnTo>
                  <a:lnTo>
                    <a:pt x="0" y="20"/>
                  </a:lnTo>
                  <a:lnTo>
                    <a:pt x="19" y="1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3" name="iśľíḑè">
              <a:extLst>
                <a:ext uri="{FF2B5EF4-FFF2-40B4-BE49-F238E27FC236}">
                  <a16:creationId xmlns:a16="http://schemas.microsoft.com/office/drawing/2014/main" id="{3BC83DDF-6757-440B-B211-1BF3F9EC3A5C}"/>
                </a:ext>
              </a:extLst>
            </p:cNvPr>
            <p:cNvSpPr/>
            <p:nvPr/>
          </p:nvSpPr>
          <p:spPr bwMode="auto">
            <a:xfrm>
              <a:off x="8619101" y="4013644"/>
              <a:ext cx="85725" cy="82550"/>
            </a:xfrm>
            <a:custGeom>
              <a:avLst/>
              <a:gdLst>
                <a:gd name="T0" fmla="*/ 27 w 54"/>
                <a:gd name="T1" fmla="*/ 0 h 52"/>
                <a:gd name="T2" fmla="*/ 35 w 54"/>
                <a:gd name="T3" fmla="*/ 18 h 52"/>
                <a:gd name="T4" fmla="*/ 54 w 54"/>
                <a:gd name="T5" fmla="*/ 20 h 52"/>
                <a:gd name="T6" fmla="*/ 41 w 54"/>
                <a:gd name="T7" fmla="*/ 33 h 52"/>
                <a:gd name="T8" fmla="*/ 43 w 54"/>
                <a:gd name="T9" fmla="*/ 52 h 52"/>
                <a:gd name="T10" fmla="*/ 27 w 54"/>
                <a:gd name="T11" fmla="*/ 43 h 52"/>
                <a:gd name="T12" fmla="*/ 10 w 54"/>
                <a:gd name="T13" fmla="*/ 52 h 52"/>
                <a:gd name="T14" fmla="*/ 12 w 54"/>
                <a:gd name="T15" fmla="*/ 33 h 52"/>
                <a:gd name="T16" fmla="*/ 0 w 54"/>
                <a:gd name="T17" fmla="*/ 20 h 52"/>
                <a:gd name="T18" fmla="*/ 18 w 54"/>
                <a:gd name="T19" fmla="*/ 18 h 52"/>
                <a:gd name="T20" fmla="*/ 27 w 5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2">
                  <a:moveTo>
                    <a:pt x="27" y="0"/>
                  </a:moveTo>
                  <a:lnTo>
                    <a:pt x="35" y="18"/>
                  </a:lnTo>
                  <a:lnTo>
                    <a:pt x="54" y="20"/>
                  </a:lnTo>
                  <a:lnTo>
                    <a:pt x="41" y="33"/>
                  </a:lnTo>
                  <a:lnTo>
                    <a:pt x="43" y="52"/>
                  </a:lnTo>
                  <a:lnTo>
                    <a:pt x="27" y="43"/>
                  </a:lnTo>
                  <a:lnTo>
                    <a:pt x="10" y="52"/>
                  </a:lnTo>
                  <a:lnTo>
                    <a:pt x="12" y="33"/>
                  </a:lnTo>
                  <a:lnTo>
                    <a:pt x="0" y="20"/>
                  </a:lnTo>
                  <a:lnTo>
                    <a:pt x="18" y="1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4" name="ïşḻîďé">
              <a:extLst>
                <a:ext uri="{FF2B5EF4-FFF2-40B4-BE49-F238E27FC236}">
                  <a16:creationId xmlns:a16="http://schemas.microsoft.com/office/drawing/2014/main" id="{B4692BE9-2E23-4F6F-AD45-814543611BA1}"/>
                </a:ext>
              </a:extLst>
            </p:cNvPr>
            <p:cNvSpPr/>
            <p:nvPr/>
          </p:nvSpPr>
          <p:spPr bwMode="auto">
            <a:xfrm>
              <a:off x="8738164" y="4013644"/>
              <a:ext cx="88900" cy="82550"/>
            </a:xfrm>
            <a:custGeom>
              <a:avLst/>
              <a:gdLst>
                <a:gd name="T0" fmla="*/ 29 w 56"/>
                <a:gd name="T1" fmla="*/ 0 h 52"/>
                <a:gd name="T2" fmla="*/ 37 w 56"/>
                <a:gd name="T3" fmla="*/ 18 h 52"/>
                <a:gd name="T4" fmla="*/ 56 w 56"/>
                <a:gd name="T5" fmla="*/ 20 h 52"/>
                <a:gd name="T6" fmla="*/ 41 w 56"/>
                <a:gd name="T7" fmla="*/ 33 h 52"/>
                <a:gd name="T8" fmla="*/ 45 w 56"/>
                <a:gd name="T9" fmla="*/ 52 h 52"/>
                <a:gd name="T10" fmla="*/ 29 w 56"/>
                <a:gd name="T11" fmla="*/ 43 h 52"/>
                <a:gd name="T12" fmla="*/ 12 w 56"/>
                <a:gd name="T13" fmla="*/ 52 h 52"/>
                <a:gd name="T14" fmla="*/ 14 w 56"/>
                <a:gd name="T15" fmla="*/ 33 h 52"/>
                <a:gd name="T16" fmla="*/ 0 w 56"/>
                <a:gd name="T17" fmla="*/ 20 h 52"/>
                <a:gd name="T18" fmla="*/ 20 w 56"/>
                <a:gd name="T19" fmla="*/ 18 h 52"/>
                <a:gd name="T20" fmla="*/ 29 w 56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9" y="0"/>
                  </a:moveTo>
                  <a:lnTo>
                    <a:pt x="37" y="18"/>
                  </a:lnTo>
                  <a:lnTo>
                    <a:pt x="56" y="20"/>
                  </a:lnTo>
                  <a:lnTo>
                    <a:pt x="41" y="33"/>
                  </a:lnTo>
                  <a:lnTo>
                    <a:pt x="45" y="52"/>
                  </a:lnTo>
                  <a:lnTo>
                    <a:pt x="29" y="43"/>
                  </a:lnTo>
                  <a:lnTo>
                    <a:pt x="12" y="52"/>
                  </a:lnTo>
                  <a:lnTo>
                    <a:pt x="14" y="33"/>
                  </a:lnTo>
                  <a:lnTo>
                    <a:pt x="0" y="20"/>
                  </a:lnTo>
                  <a:lnTo>
                    <a:pt x="20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70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5" name="îšḷîďe">
              <a:extLst>
                <a:ext uri="{FF2B5EF4-FFF2-40B4-BE49-F238E27FC236}">
                  <a16:creationId xmlns:a16="http://schemas.microsoft.com/office/drawing/2014/main" id="{55E6B05F-6F77-497F-8D19-1E5CDEA36FCD}"/>
                </a:ext>
              </a:extLst>
            </p:cNvPr>
            <p:cNvSpPr/>
            <p:nvPr/>
          </p:nvSpPr>
          <p:spPr bwMode="auto">
            <a:xfrm>
              <a:off x="8858814" y="4013644"/>
              <a:ext cx="90488" cy="82550"/>
            </a:xfrm>
            <a:custGeom>
              <a:avLst/>
              <a:gdLst>
                <a:gd name="T0" fmla="*/ 27 w 57"/>
                <a:gd name="T1" fmla="*/ 0 h 52"/>
                <a:gd name="T2" fmla="*/ 36 w 57"/>
                <a:gd name="T3" fmla="*/ 18 h 52"/>
                <a:gd name="T4" fmla="*/ 57 w 57"/>
                <a:gd name="T5" fmla="*/ 20 h 52"/>
                <a:gd name="T6" fmla="*/ 42 w 57"/>
                <a:gd name="T7" fmla="*/ 33 h 52"/>
                <a:gd name="T8" fmla="*/ 44 w 57"/>
                <a:gd name="T9" fmla="*/ 52 h 52"/>
                <a:gd name="T10" fmla="*/ 27 w 57"/>
                <a:gd name="T11" fmla="*/ 43 h 52"/>
                <a:gd name="T12" fmla="*/ 11 w 57"/>
                <a:gd name="T13" fmla="*/ 52 h 52"/>
                <a:gd name="T14" fmla="*/ 15 w 57"/>
                <a:gd name="T15" fmla="*/ 33 h 52"/>
                <a:gd name="T16" fmla="*/ 0 w 57"/>
                <a:gd name="T17" fmla="*/ 20 h 52"/>
                <a:gd name="T18" fmla="*/ 19 w 57"/>
                <a:gd name="T19" fmla="*/ 18 h 52"/>
                <a:gd name="T20" fmla="*/ 27 w 57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52">
                  <a:moveTo>
                    <a:pt x="27" y="0"/>
                  </a:moveTo>
                  <a:lnTo>
                    <a:pt x="36" y="18"/>
                  </a:lnTo>
                  <a:lnTo>
                    <a:pt x="57" y="20"/>
                  </a:lnTo>
                  <a:lnTo>
                    <a:pt x="42" y="33"/>
                  </a:lnTo>
                  <a:lnTo>
                    <a:pt x="44" y="52"/>
                  </a:lnTo>
                  <a:lnTo>
                    <a:pt x="27" y="43"/>
                  </a:lnTo>
                  <a:lnTo>
                    <a:pt x="11" y="52"/>
                  </a:lnTo>
                  <a:lnTo>
                    <a:pt x="15" y="33"/>
                  </a:lnTo>
                  <a:lnTo>
                    <a:pt x="0" y="20"/>
                  </a:lnTo>
                  <a:lnTo>
                    <a:pt x="19" y="1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EAE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6" name="îŝļîḍe">
              <a:extLst>
                <a:ext uri="{FF2B5EF4-FFF2-40B4-BE49-F238E27FC236}">
                  <a16:creationId xmlns:a16="http://schemas.microsoft.com/office/drawing/2014/main" id="{AB597EE5-795D-4CD2-A3C8-790A43EFBB67}"/>
                </a:ext>
              </a:extLst>
            </p:cNvPr>
            <p:cNvSpPr/>
            <p:nvPr/>
          </p:nvSpPr>
          <p:spPr bwMode="auto">
            <a:xfrm>
              <a:off x="8981051" y="4013644"/>
              <a:ext cx="85725" cy="82550"/>
            </a:xfrm>
            <a:custGeom>
              <a:avLst/>
              <a:gdLst>
                <a:gd name="T0" fmla="*/ 27 w 54"/>
                <a:gd name="T1" fmla="*/ 0 h 52"/>
                <a:gd name="T2" fmla="*/ 36 w 54"/>
                <a:gd name="T3" fmla="*/ 18 h 52"/>
                <a:gd name="T4" fmla="*/ 54 w 54"/>
                <a:gd name="T5" fmla="*/ 20 h 52"/>
                <a:gd name="T6" fmla="*/ 42 w 54"/>
                <a:gd name="T7" fmla="*/ 33 h 52"/>
                <a:gd name="T8" fmla="*/ 44 w 54"/>
                <a:gd name="T9" fmla="*/ 52 h 52"/>
                <a:gd name="T10" fmla="*/ 27 w 54"/>
                <a:gd name="T11" fmla="*/ 43 h 52"/>
                <a:gd name="T12" fmla="*/ 11 w 54"/>
                <a:gd name="T13" fmla="*/ 52 h 52"/>
                <a:gd name="T14" fmla="*/ 13 w 54"/>
                <a:gd name="T15" fmla="*/ 33 h 52"/>
                <a:gd name="T16" fmla="*/ 0 w 54"/>
                <a:gd name="T17" fmla="*/ 20 h 52"/>
                <a:gd name="T18" fmla="*/ 19 w 54"/>
                <a:gd name="T19" fmla="*/ 18 h 52"/>
                <a:gd name="T20" fmla="*/ 27 w 5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2">
                  <a:moveTo>
                    <a:pt x="27" y="0"/>
                  </a:moveTo>
                  <a:lnTo>
                    <a:pt x="36" y="18"/>
                  </a:lnTo>
                  <a:lnTo>
                    <a:pt x="54" y="20"/>
                  </a:lnTo>
                  <a:lnTo>
                    <a:pt x="42" y="33"/>
                  </a:lnTo>
                  <a:lnTo>
                    <a:pt x="44" y="52"/>
                  </a:lnTo>
                  <a:lnTo>
                    <a:pt x="27" y="43"/>
                  </a:lnTo>
                  <a:lnTo>
                    <a:pt x="11" y="52"/>
                  </a:lnTo>
                  <a:lnTo>
                    <a:pt x="13" y="33"/>
                  </a:lnTo>
                  <a:lnTo>
                    <a:pt x="0" y="20"/>
                  </a:lnTo>
                  <a:lnTo>
                    <a:pt x="19" y="1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EAE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10008164" y="2705544"/>
            <a:ext cx="441325" cy="346076"/>
            <a:chOff x="10008164" y="2705544"/>
            <a:chExt cx="441325" cy="346076"/>
          </a:xfrm>
        </p:grpSpPr>
        <p:sp>
          <p:nvSpPr>
            <p:cNvPr id="328" name="ïSliḑe">
              <a:extLst>
                <a:ext uri="{FF2B5EF4-FFF2-40B4-BE49-F238E27FC236}">
                  <a16:creationId xmlns:a16="http://schemas.microsoft.com/office/drawing/2014/main" id="{36C44829-27ED-42F1-8BBF-815D7E4B8137}"/>
                </a:ext>
              </a:extLst>
            </p:cNvPr>
            <p:cNvSpPr/>
            <p:nvPr/>
          </p:nvSpPr>
          <p:spPr bwMode="auto">
            <a:xfrm>
              <a:off x="10008164" y="2705544"/>
              <a:ext cx="441325" cy="263525"/>
            </a:xfrm>
            <a:custGeom>
              <a:avLst/>
              <a:gdLst>
                <a:gd name="T0" fmla="*/ 86 w 134"/>
                <a:gd name="T1" fmla="*/ 80 h 80"/>
                <a:gd name="T2" fmla="*/ 38 w 134"/>
                <a:gd name="T3" fmla="*/ 78 h 80"/>
                <a:gd name="T4" fmla="*/ 2 w 134"/>
                <a:gd name="T5" fmla="*/ 39 h 80"/>
                <a:gd name="T6" fmla="*/ 44 w 134"/>
                <a:gd name="T7" fmla="*/ 1 h 80"/>
                <a:gd name="T8" fmla="*/ 105 w 134"/>
                <a:gd name="T9" fmla="*/ 5 h 80"/>
                <a:gd name="T10" fmla="*/ 133 w 134"/>
                <a:gd name="T11" fmla="*/ 38 h 80"/>
                <a:gd name="T12" fmla="*/ 86 w 134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80">
                  <a:moveTo>
                    <a:pt x="86" y="80"/>
                  </a:moveTo>
                  <a:cubicBezTo>
                    <a:pt x="38" y="78"/>
                    <a:pt x="38" y="78"/>
                    <a:pt x="38" y="78"/>
                  </a:cubicBezTo>
                  <a:cubicBezTo>
                    <a:pt x="17" y="78"/>
                    <a:pt x="0" y="60"/>
                    <a:pt x="2" y="39"/>
                  </a:cubicBezTo>
                  <a:cubicBezTo>
                    <a:pt x="3" y="17"/>
                    <a:pt x="22" y="0"/>
                    <a:pt x="44" y="1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21" y="6"/>
                    <a:pt x="134" y="21"/>
                    <a:pt x="133" y="38"/>
                  </a:cubicBezTo>
                  <a:cubicBezTo>
                    <a:pt x="131" y="62"/>
                    <a:pt x="111" y="80"/>
                    <a:pt x="86" y="80"/>
                  </a:cubicBezTo>
                  <a:close/>
                </a:path>
              </a:pathLst>
            </a:custGeom>
            <a:solidFill>
              <a:srgbClr val="54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9" name="išḷiḑe">
              <a:extLst>
                <a:ext uri="{FF2B5EF4-FFF2-40B4-BE49-F238E27FC236}">
                  <a16:creationId xmlns:a16="http://schemas.microsoft.com/office/drawing/2014/main" id="{C41F85E5-DFE6-4015-8278-E3D0AE449067}"/>
                </a:ext>
              </a:extLst>
            </p:cNvPr>
            <p:cNvSpPr/>
            <p:nvPr/>
          </p:nvSpPr>
          <p:spPr bwMode="auto">
            <a:xfrm>
              <a:off x="10033564" y="2948432"/>
              <a:ext cx="165100" cy="103188"/>
            </a:xfrm>
            <a:custGeom>
              <a:avLst/>
              <a:gdLst>
                <a:gd name="T0" fmla="*/ 32 w 104"/>
                <a:gd name="T1" fmla="*/ 0 h 65"/>
                <a:gd name="T2" fmla="*/ 0 w 104"/>
                <a:gd name="T3" fmla="*/ 65 h 65"/>
                <a:gd name="T4" fmla="*/ 104 w 104"/>
                <a:gd name="T5" fmla="*/ 0 h 65"/>
                <a:gd name="T6" fmla="*/ 32 w 104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65">
                  <a:moveTo>
                    <a:pt x="32" y="0"/>
                  </a:moveTo>
                  <a:lnTo>
                    <a:pt x="0" y="65"/>
                  </a:lnTo>
                  <a:lnTo>
                    <a:pt x="104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4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0" name="ïsľïḓè">
              <a:extLst>
                <a:ext uri="{FF2B5EF4-FFF2-40B4-BE49-F238E27FC236}">
                  <a16:creationId xmlns:a16="http://schemas.microsoft.com/office/drawing/2014/main" id="{7A47613E-41AF-413E-A376-0514F0DB0647}"/>
                </a:ext>
              </a:extLst>
            </p:cNvPr>
            <p:cNvSpPr/>
            <p:nvPr/>
          </p:nvSpPr>
          <p:spPr bwMode="auto">
            <a:xfrm>
              <a:off x="10209776" y="2803969"/>
              <a:ext cx="58738" cy="587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1" name="îṥ1ïḍé">
              <a:extLst>
                <a:ext uri="{FF2B5EF4-FFF2-40B4-BE49-F238E27FC236}">
                  <a16:creationId xmlns:a16="http://schemas.microsoft.com/office/drawing/2014/main" id="{07AFBD1A-4018-4EF8-8047-3ED705996C68}"/>
                </a:ext>
              </a:extLst>
            </p:cNvPr>
            <p:cNvSpPr/>
            <p:nvPr/>
          </p:nvSpPr>
          <p:spPr bwMode="auto">
            <a:xfrm>
              <a:off x="10103414" y="2803969"/>
              <a:ext cx="60325" cy="587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2" name="îṥľíḓe">
              <a:extLst>
                <a:ext uri="{FF2B5EF4-FFF2-40B4-BE49-F238E27FC236}">
                  <a16:creationId xmlns:a16="http://schemas.microsoft.com/office/drawing/2014/main" id="{7ED0B947-2529-455E-9A23-73EF6B8A0278}"/>
                </a:ext>
              </a:extLst>
            </p:cNvPr>
            <p:cNvSpPr/>
            <p:nvPr/>
          </p:nvSpPr>
          <p:spPr bwMode="auto">
            <a:xfrm>
              <a:off x="10314551" y="2803969"/>
              <a:ext cx="55563" cy="587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7753914" y="3545332"/>
            <a:ext cx="434975" cy="346075"/>
            <a:chOff x="7753914" y="3545332"/>
            <a:chExt cx="434975" cy="346075"/>
          </a:xfrm>
        </p:grpSpPr>
        <p:sp>
          <p:nvSpPr>
            <p:cNvPr id="334" name="íśḻíḍè">
              <a:extLst>
                <a:ext uri="{FF2B5EF4-FFF2-40B4-BE49-F238E27FC236}">
                  <a16:creationId xmlns:a16="http://schemas.microsoft.com/office/drawing/2014/main" id="{C08D742C-03A2-4D41-807C-5C0743E395BA}"/>
                </a:ext>
              </a:extLst>
            </p:cNvPr>
            <p:cNvSpPr/>
            <p:nvPr/>
          </p:nvSpPr>
          <p:spPr bwMode="auto">
            <a:xfrm>
              <a:off x="7753914" y="3545332"/>
              <a:ext cx="434975" cy="266700"/>
            </a:xfrm>
            <a:custGeom>
              <a:avLst/>
              <a:gdLst>
                <a:gd name="T0" fmla="*/ 42 w 132"/>
                <a:gd name="T1" fmla="*/ 5 h 81"/>
                <a:gd name="T2" fmla="*/ 91 w 132"/>
                <a:gd name="T3" fmla="*/ 1 h 81"/>
                <a:gd name="T4" fmla="*/ 131 w 132"/>
                <a:gd name="T5" fmla="*/ 37 h 81"/>
                <a:gd name="T6" fmla="*/ 93 w 132"/>
                <a:gd name="T7" fmla="*/ 78 h 81"/>
                <a:gd name="T8" fmla="*/ 32 w 132"/>
                <a:gd name="T9" fmla="*/ 81 h 81"/>
                <a:gd name="T10" fmla="*/ 0 w 132"/>
                <a:gd name="T11" fmla="*/ 51 h 81"/>
                <a:gd name="T12" fmla="*/ 42 w 132"/>
                <a:gd name="T13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81">
                  <a:moveTo>
                    <a:pt x="42" y="5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112" y="0"/>
                    <a:pt x="130" y="16"/>
                    <a:pt x="131" y="37"/>
                  </a:cubicBezTo>
                  <a:cubicBezTo>
                    <a:pt x="132" y="59"/>
                    <a:pt x="115" y="77"/>
                    <a:pt x="93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15" y="81"/>
                    <a:pt x="1" y="68"/>
                    <a:pt x="0" y="51"/>
                  </a:cubicBezTo>
                  <a:cubicBezTo>
                    <a:pt x="0" y="27"/>
                    <a:pt x="18" y="7"/>
                    <a:pt x="42" y="5"/>
                  </a:cubicBezTo>
                  <a:close/>
                </a:path>
              </a:pathLst>
            </a:custGeom>
            <a:solidFill>
              <a:srgbClr val="54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5" name="iṧľîḍê">
              <a:extLst>
                <a:ext uri="{FF2B5EF4-FFF2-40B4-BE49-F238E27FC236}">
                  <a16:creationId xmlns:a16="http://schemas.microsoft.com/office/drawing/2014/main" id="{FB235C60-12BC-4D69-B524-0071B94501B7}"/>
                </a:ext>
              </a:extLst>
            </p:cNvPr>
            <p:cNvSpPr/>
            <p:nvPr/>
          </p:nvSpPr>
          <p:spPr bwMode="auto">
            <a:xfrm>
              <a:off x="7998389" y="3789807"/>
              <a:ext cx="168275" cy="101600"/>
            </a:xfrm>
            <a:custGeom>
              <a:avLst/>
              <a:gdLst>
                <a:gd name="T0" fmla="*/ 71 w 106"/>
                <a:gd name="T1" fmla="*/ 0 h 64"/>
                <a:gd name="T2" fmla="*/ 106 w 106"/>
                <a:gd name="T3" fmla="*/ 64 h 64"/>
                <a:gd name="T4" fmla="*/ 0 w 106"/>
                <a:gd name="T5" fmla="*/ 4 h 64"/>
                <a:gd name="T6" fmla="*/ 71 w 106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64">
                  <a:moveTo>
                    <a:pt x="71" y="0"/>
                  </a:moveTo>
                  <a:lnTo>
                    <a:pt x="106" y="64"/>
                  </a:lnTo>
                  <a:lnTo>
                    <a:pt x="0" y="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54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6" name="ïślíďê">
              <a:extLst>
                <a:ext uri="{FF2B5EF4-FFF2-40B4-BE49-F238E27FC236}">
                  <a16:creationId xmlns:a16="http://schemas.microsoft.com/office/drawing/2014/main" id="{43193659-B75C-4835-9F31-96152440F104}"/>
                </a:ext>
              </a:extLst>
            </p:cNvPr>
            <p:cNvSpPr/>
            <p:nvPr/>
          </p:nvSpPr>
          <p:spPr bwMode="auto">
            <a:xfrm>
              <a:off x="7931714" y="3661219"/>
              <a:ext cx="60325" cy="58738"/>
            </a:xfrm>
            <a:custGeom>
              <a:avLst/>
              <a:gdLst>
                <a:gd name="T0" fmla="*/ 0 w 18"/>
                <a:gd name="T1" fmla="*/ 10 h 18"/>
                <a:gd name="T2" fmla="*/ 10 w 18"/>
                <a:gd name="T3" fmla="*/ 18 h 18"/>
                <a:gd name="T4" fmla="*/ 18 w 18"/>
                <a:gd name="T5" fmla="*/ 8 h 18"/>
                <a:gd name="T6" fmla="*/ 8 w 18"/>
                <a:gd name="T7" fmla="*/ 0 h 18"/>
                <a:gd name="T8" fmla="*/ 0 w 1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0"/>
                  </a:moveTo>
                  <a:cubicBezTo>
                    <a:pt x="1" y="14"/>
                    <a:pt x="5" y="18"/>
                    <a:pt x="10" y="18"/>
                  </a:cubicBezTo>
                  <a:cubicBezTo>
                    <a:pt x="15" y="17"/>
                    <a:pt x="18" y="13"/>
                    <a:pt x="18" y="8"/>
                  </a:cubicBezTo>
                  <a:cubicBezTo>
                    <a:pt x="17" y="4"/>
                    <a:pt x="13" y="0"/>
                    <a:pt x="8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7" name="ïṣḻídê">
              <a:extLst>
                <a:ext uri="{FF2B5EF4-FFF2-40B4-BE49-F238E27FC236}">
                  <a16:creationId xmlns:a16="http://schemas.microsoft.com/office/drawing/2014/main" id="{CF097D84-6DE3-44ED-9FA8-2B65FE30C973}"/>
                </a:ext>
              </a:extLst>
            </p:cNvPr>
            <p:cNvSpPr/>
            <p:nvPr/>
          </p:nvSpPr>
          <p:spPr bwMode="auto">
            <a:xfrm>
              <a:off x="8038076" y="3653282"/>
              <a:ext cx="58738" cy="60325"/>
            </a:xfrm>
            <a:custGeom>
              <a:avLst/>
              <a:gdLst>
                <a:gd name="T0" fmla="*/ 0 w 18"/>
                <a:gd name="T1" fmla="*/ 9 h 18"/>
                <a:gd name="T2" fmla="*/ 10 w 18"/>
                <a:gd name="T3" fmla="*/ 17 h 18"/>
                <a:gd name="T4" fmla="*/ 18 w 18"/>
                <a:gd name="T5" fmla="*/ 8 h 18"/>
                <a:gd name="T6" fmla="*/ 8 w 18"/>
                <a:gd name="T7" fmla="*/ 0 h 18"/>
                <a:gd name="T8" fmla="*/ 0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9"/>
                  </a:moveTo>
                  <a:cubicBezTo>
                    <a:pt x="1" y="14"/>
                    <a:pt x="5" y="18"/>
                    <a:pt x="10" y="17"/>
                  </a:cubicBezTo>
                  <a:cubicBezTo>
                    <a:pt x="14" y="17"/>
                    <a:pt x="18" y="13"/>
                    <a:pt x="18" y="8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8" name="ïşļîḋe">
              <a:extLst>
                <a:ext uri="{FF2B5EF4-FFF2-40B4-BE49-F238E27FC236}">
                  <a16:creationId xmlns:a16="http://schemas.microsoft.com/office/drawing/2014/main" id="{F78B3885-5A55-4D29-ABED-3EBEFABB5A9C}"/>
                </a:ext>
              </a:extLst>
            </p:cNvPr>
            <p:cNvSpPr/>
            <p:nvPr/>
          </p:nvSpPr>
          <p:spPr bwMode="auto">
            <a:xfrm>
              <a:off x="7830114" y="3667569"/>
              <a:ext cx="58738" cy="58738"/>
            </a:xfrm>
            <a:custGeom>
              <a:avLst/>
              <a:gdLst>
                <a:gd name="T0" fmla="*/ 0 w 18"/>
                <a:gd name="T1" fmla="*/ 10 h 18"/>
                <a:gd name="T2" fmla="*/ 9 w 18"/>
                <a:gd name="T3" fmla="*/ 18 h 18"/>
                <a:gd name="T4" fmla="*/ 17 w 18"/>
                <a:gd name="T5" fmla="*/ 9 h 18"/>
                <a:gd name="T6" fmla="*/ 8 w 18"/>
                <a:gd name="T7" fmla="*/ 1 h 18"/>
                <a:gd name="T8" fmla="*/ 0 w 1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10"/>
                  </a:moveTo>
                  <a:cubicBezTo>
                    <a:pt x="0" y="15"/>
                    <a:pt x="4" y="18"/>
                    <a:pt x="9" y="18"/>
                  </a:cubicBezTo>
                  <a:cubicBezTo>
                    <a:pt x="14" y="18"/>
                    <a:pt x="18" y="14"/>
                    <a:pt x="17" y="9"/>
                  </a:cubicBezTo>
                  <a:cubicBezTo>
                    <a:pt x="17" y="4"/>
                    <a:pt x="13" y="0"/>
                    <a:pt x="8" y="1"/>
                  </a:cubicBezTo>
                  <a:cubicBezTo>
                    <a:pt x="3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9717651" y="2127694"/>
            <a:ext cx="379413" cy="376238"/>
            <a:chOff x="9717651" y="2127694"/>
            <a:chExt cx="379413" cy="376238"/>
          </a:xfrm>
        </p:grpSpPr>
        <p:sp>
          <p:nvSpPr>
            <p:cNvPr id="340" name="îšlîďè">
              <a:extLst>
                <a:ext uri="{FF2B5EF4-FFF2-40B4-BE49-F238E27FC236}">
                  <a16:creationId xmlns:a16="http://schemas.microsoft.com/office/drawing/2014/main" id="{3388D234-0017-4303-BF08-848F7208F0A9}"/>
                </a:ext>
              </a:extLst>
            </p:cNvPr>
            <p:cNvSpPr/>
            <p:nvPr/>
          </p:nvSpPr>
          <p:spPr bwMode="auto">
            <a:xfrm>
              <a:off x="9717651" y="2127694"/>
              <a:ext cx="379413" cy="376238"/>
            </a:xfrm>
            <a:custGeom>
              <a:avLst/>
              <a:gdLst>
                <a:gd name="T0" fmla="*/ 107 w 115"/>
                <a:gd name="T1" fmla="*/ 72 h 114"/>
                <a:gd name="T2" fmla="*/ 43 w 115"/>
                <a:gd name="T3" fmla="*/ 106 h 114"/>
                <a:gd name="T4" fmla="*/ 9 w 115"/>
                <a:gd name="T5" fmla="*/ 42 h 114"/>
                <a:gd name="T6" fmla="*/ 73 w 115"/>
                <a:gd name="T7" fmla="*/ 8 h 114"/>
                <a:gd name="T8" fmla="*/ 107 w 115"/>
                <a:gd name="T9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4">
                  <a:moveTo>
                    <a:pt x="107" y="72"/>
                  </a:moveTo>
                  <a:cubicBezTo>
                    <a:pt x="99" y="99"/>
                    <a:pt x="70" y="114"/>
                    <a:pt x="43" y="106"/>
                  </a:cubicBezTo>
                  <a:cubicBezTo>
                    <a:pt x="16" y="98"/>
                    <a:pt x="0" y="69"/>
                    <a:pt x="9" y="42"/>
                  </a:cubicBezTo>
                  <a:cubicBezTo>
                    <a:pt x="17" y="15"/>
                    <a:pt x="45" y="0"/>
                    <a:pt x="73" y="8"/>
                  </a:cubicBezTo>
                  <a:cubicBezTo>
                    <a:pt x="100" y="16"/>
                    <a:pt x="115" y="45"/>
                    <a:pt x="107" y="72"/>
                  </a:cubicBezTo>
                  <a:close/>
                </a:path>
              </a:pathLst>
            </a:custGeom>
            <a:solidFill>
              <a:srgbClr val="FD6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1" name="íṩļiďê">
              <a:extLst>
                <a:ext uri="{FF2B5EF4-FFF2-40B4-BE49-F238E27FC236}">
                  <a16:creationId xmlns:a16="http://schemas.microsoft.com/office/drawing/2014/main" id="{2FD6CA3F-A276-4E80-8D70-751B40FEB290}"/>
                </a:ext>
              </a:extLst>
            </p:cNvPr>
            <p:cNvSpPr/>
            <p:nvPr/>
          </p:nvSpPr>
          <p:spPr bwMode="auto">
            <a:xfrm>
              <a:off x="9822426" y="2213419"/>
              <a:ext cx="192088" cy="192088"/>
            </a:xfrm>
            <a:custGeom>
              <a:avLst/>
              <a:gdLst>
                <a:gd name="T0" fmla="*/ 46 w 58"/>
                <a:gd name="T1" fmla="*/ 11 h 58"/>
                <a:gd name="T2" fmla="*/ 31 w 58"/>
                <a:gd name="T3" fmla="*/ 19 h 58"/>
                <a:gd name="T4" fmla="*/ 28 w 58"/>
                <a:gd name="T5" fmla="*/ 19 h 58"/>
                <a:gd name="T6" fmla="*/ 20 w 58"/>
                <a:gd name="T7" fmla="*/ 3 h 58"/>
                <a:gd name="T8" fmla="*/ 0 w 58"/>
                <a:gd name="T9" fmla="*/ 21 h 58"/>
                <a:gd name="T10" fmla="*/ 18 w 58"/>
                <a:gd name="T11" fmla="*/ 58 h 58"/>
                <a:gd name="T12" fmla="*/ 52 w 58"/>
                <a:gd name="T13" fmla="*/ 37 h 58"/>
                <a:gd name="T14" fmla="*/ 46 w 58"/>
                <a:gd name="T15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46" y="11"/>
                  </a:moveTo>
                  <a:cubicBezTo>
                    <a:pt x="39" y="9"/>
                    <a:pt x="34" y="15"/>
                    <a:pt x="31" y="19"/>
                  </a:cubicBezTo>
                  <a:cubicBezTo>
                    <a:pt x="30" y="21"/>
                    <a:pt x="28" y="20"/>
                    <a:pt x="28" y="19"/>
                  </a:cubicBezTo>
                  <a:cubicBezTo>
                    <a:pt x="28" y="13"/>
                    <a:pt x="27" y="5"/>
                    <a:pt x="20" y="3"/>
                  </a:cubicBezTo>
                  <a:cubicBezTo>
                    <a:pt x="8" y="0"/>
                    <a:pt x="0" y="12"/>
                    <a:pt x="0" y="21"/>
                  </a:cubicBezTo>
                  <a:cubicBezTo>
                    <a:pt x="1" y="31"/>
                    <a:pt x="18" y="58"/>
                    <a:pt x="18" y="58"/>
                  </a:cubicBezTo>
                  <a:cubicBezTo>
                    <a:pt x="18" y="58"/>
                    <a:pt x="47" y="44"/>
                    <a:pt x="52" y="37"/>
                  </a:cubicBezTo>
                  <a:cubicBezTo>
                    <a:pt x="58" y="30"/>
                    <a:pt x="58" y="15"/>
                    <a:pt x="46" y="1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7879326" y="1921319"/>
            <a:ext cx="431800" cy="342901"/>
            <a:chOff x="7879326" y="1921319"/>
            <a:chExt cx="431800" cy="342901"/>
          </a:xfrm>
        </p:grpSpPr>
        <p:sp>
          <p:nvSpPr>
            <p:cNvPr id="343" name="ïš1ide">
              <a:extLst>
                <a:ext uri="{FF2B5EF4-FFF2-40B4-BE49-F238E27FC236}">
                  <a16:creationId xmlns:a16="http://schemas.microsoft.com/office/drawing/2014/main" id="{353E2949-E950-41E8-8A7E-92E1DAA812E7}"/>
                </a:ext>
              </a:extLst>
            </p:cNvPr>
            <p:cNvSpPr/>
            <p:nvPr/>
          </p:nvSpPr>
          <p:spPr bwMode="auto">
            <a:xfrm>
              <a:off x="7879326" y="1921319"/>
              <a:ext cx="431800" cy="260350"/>
            </a:xfrm>
            <a:custGeom>
              <a:avLst/>
              <a:gdLst>
                <a:gd name="T0" fmla="*/ 43 w 131"/>
                <a:gd name="T1" fmla="*/ 3 h 79"/>
                <a:gd name="T2" fmla="*/ 92 w 131"/>
                <a:gd name="T3" fmla="*/ 1 h 79"/>
                <a:gd name="T4" fmla="*/ 131 w 131"/>
                <a:gd name="T5" fmla="*/ 38 h 79"/>
                <a:gd name="T6" fmla="*/ 91 w 131"/>
                <a:gd name="T7" fmla="*/ 78 h 79"/>
                <a:gd name="T8" fmla="*/ 31 w 131"/>
                <a:gd name="T9" fmla="*/ 79 h 79"/>
                <a:gd name="T10" fmla="*/ 0 w 131"/>
                <a:gd name="T11" fmla="*/ 48 h 79"/>
                <a:gd name="T12" fmla="*/ 43 w 131"/>
                <a:gd name="T13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9">
                  <a:moveTo>
                    <a:pt x="43" y="3"/>
                  </a:moveTo>
                  <a:cubicBezTo>
                    <a:pt x="92" y="1"/>
                    <a:pt x="92" y="1"/>
                    <a:pt x="92" y="1"/>
                  </a:cubicBezTo>
                  <a:cubicBezTo>
                    <a:pt x="113" y="0"/>
                    <a:pt x="130" y="17"/>
                    <a:pt x="131" y="38"/>
                  </a:cubicBezTo>
                  <a:cubicBezTo>
                    <a:pt x="131" y="60"/>
                    <a:pt x="113" y="78"/>
                    <a:pt x="91" y="7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14" y="79"/>
                    <a:pt x="0" y="65"/>
                    <a:pt x="0" y="48"/>
                  </a:cubicBezTo>
                  <a:cubicBezTo>
                    <a:pt x="0" y="24"/>
                    <a:pt x="19" y="4"/>
                    <a:pt x="43" y="3"/>
                  </a:cubicBezTo>
                  <a:close/>
                </a:path>
              </a:pathLst>
            </a:custGeom>
            <a:solidFill>
              <a:srgbClr val="54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4" name="í$ļîḑe">
              <a:extLst>
                <a:ext uri="{FF2B5EF4-FFF2-40B4-BE49-F238E27FC236}">
                  <a16:creationId xmlns:a16="http://schemas.microsoft.com/office/drawing/2014/main" id="{A1674E41-F2D4-4F02-B685-3B07D05B7DCB}"/>
                </a:ext>
              </a:extLst>
            </p:cNvPr>
            <p:cNvSpPr/>
            <p:nvPr/>
          </p:nvSpPr>
          <p:spPr bwMode="auto">
            <a:xfrm>
              <a:off x="8117451" y="2161032"/>
              <a:ext cx="165100" cy="103188"/>
            </a:xfrm>
            <a:custGeom>
              <a:avLst/>
              <a:gdLst>
                <a:gd name="T0" fmla="*/ 70 w 104"/>
                <a:gd name="T1" fmla="*/ 0 h 65"/>
                <a:gd name="T2" fmla="*/ 104 w 104"/>
                <a:gd name="T3" fmla="*/ 65 h 65"/>
                <a:gd name="T4" fmla="*/ 0 w 104"/>
                <a:gd name="T5" fmla="*/ 0 h 65"/>
                <a:gd name="T6" fmla="*/ 70 w 104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65">
                  <a:moveTo>
                    <a:pt x="70" y="0"/>
                  </a:moveTo>
                  <a:lnTo>
                    <a:pt x="104" y="65"/>
                  </a:lnTo>
                  <a:lnTo>
                    <a:pt x="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54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5" name="išlïḍé">
              <a:extLst>
                <a:ext uri="{FF2B5EF4-FFF2-40B4-BE49-F238E27FC236}">
                  <a16:creationId xmlns:a16="http://schemas.microsoft.com/office/drawing/2014/main" id="{B46F6AF8-CC73-4EC4-AC4B-B13B5E8C1F56}"/>
                </a:ext>
              </a:extLst>
            </p:cNvPr>
            <p:cNvSpPr/>
            <p:nvPr/>
          </p:nvSpPr>
          <p:spPr bwMode="auto">
            <a:xfrm>
              <a:off x="8014264" y="1992757"/>
              <a:ext cx="142875" cy="134938"/>
            </a:xfrm>
            <a:custGeom>
              <a:avLst/>
              <a:gdLst>
                <a:gd name="T0" fmla="*/ 29 w 43"/>
                <a:gd name="T1" fmla="*/ 2 h 41"/>
                <a:gd name="T2" fmla="*/ 22 w 43"/>
                <a:gd name="T3" fmla="*/ 12 h 41"/>
                <a:gd name="T4" fmla="*/ 20 w 43"/>
                <a:gd name="T5" fmla="*/ 12 h 41"/>
                <a:gd name="T6" fmla="*/ 10 w 43"/>
                <a:gd name="T7" fmla="*/ 5 h 41"/>
                <a:gd name="T8" fmla="*/ 3 w 43"/>
                <a:gd name="T9" fmla="*/ 23 h 41"/>
                <a:gd name="T10" fmla="*/ 26 w 43"/>
                <a:gd name="T11" fmla="*/ 41 h 41"/>
                <a:gd name="T12" fmla="*/ 41 w 43"/>
                <a:gd name="T13" fmla="*/ 16 h 41"/>
                <a:gd name="T14" fmla="*/ 29 w 43"/>
                <a:gd name="T15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1">
                  <a:moveTo>
                    <a:pt x="29" y="2"/>
                  </a:moveTo>
                  <a:cubicBezTo>
                    <a:pt x="23" y="3"/>
                    <a:pt x="22" y="8"/>
                    <a:pt x="22" y="12"/>
                  </a:cubicBezTo>
                  <a:cubicBezTo>
                    <a:pt x="22" y="13"/>
                    <a:pt x="20" y="13"/>
                    <a:pt x="20" y="12"/>
                  </a:cubicBezTo>
                  <a:cubicBezTo>
                    <a:pt x="18" y="9"/>
                    <a:pt x="15" y="4"/>
                    <a:pt x="10" y="5"/>
                  </a:cubicBezTo>
                  <a:cubicBezTo>
                    <a:pt x="1" y="7"/>
                    <a:pt x="0" y="18"/>
                    <a:pt x="3" y="23"/>
                  </a:cubicBezTo>
                  <a:cubicBezTo>
                    <a:pt x="6" y="29"/>
                    <a:pt x="26" y="41"/>
                    <a:pt x="26" y="41"/>
                  </a:cubicBezTo>
                  <a:cubicBezTo>
                    <a:pt x="26" y="41"/>
                    <a:pt x="40" y="23"/>
                    <a:pt x="41" y="16"/>
                  </a:cubicBezTo>
                  <a:cubicBezTo>
                    <a:pt x="43" y="10"/>
                    <a:pt x="37" y="0"/>
                    <a:pt x="29" y="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48" name="TextBox 347"/>
          <p:cNvSpPr txBox="1"/>
          <p:nvPr/>
        </p:nvSpPr>
        <p:spPr>
          <a:xfrm>
            <a:off x="930221" y="2954119"/>
            <a:ext cx="5321917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r>
              <a:rPr lang="cs-CZ" sz="1600" dirty="0"/>
              <a:t>Design prezentace byl použit z volně přístupného zdroje ze stránky: </a:t>
            </a:r>
            <a:r>
              <a:rPr lang="cs-CZ" sz="1600" dirty="0" err="1"/>
              <a:t>monsterone.com</a:t>
            </a:r>
            <a:r>
              <a:rPr lang="cs-CZ" sz="1600" dirty="0"/>
              <a:t>. </a:t>
            </a:r>
          </a:p>
        </p:txBody>
      </p:sp>
      <p:sp>
        <p:nvSpPr>
          <p:cNvPr id="349" name="TextBox 27"/>
          <p:cNvSpPr txBox="1"/>
          <p:nvPr/>
        </p:nvSpPr>
        <p:spPr>
          <a:xfrm>
            <a:off x="919074" y="2078779"/>
            <a:ext cx="5457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Design </a:t>
            </a:r>
            <a:r>
              <a:rPr lang="en-US" altLang="zh-CN" sz="54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prezentace</a:t>
            </a:r>
            <a:endParaRPr lang="en-US" altLang="zh-CN" sz="54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49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2"/>
          <p:cNvSpPr/>
          <p:nvPr/>
        </p:nvSpPr>
        <p:spPr>
          <a:xfrm flipH="1">
            <a:off x="-755278" y="-761011"/>
            <a:ext cx="11758480" cy="8082053"/>
          </a:xfrm>
          <a:custGeom>
            <a:avLst/>
            <a:gdLst>
              <a:gd name="connsiteX0" fmla="*/ 10248901 w 10248901"/>
              <a:gd name="connsiteY0" fmla="*/ 0 h 6858000"/>
              <a:gd name="connsiteX1" fmla="*/ 2091896 w 10248901"/>
              <a:gd name="connsiteY1" fmla="*/ 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259301 h 7117301"/>
              <a:gd name="connsiteX1" fmla="*/ 2320496 w 10248901"/>
              <a:gd name="connsiteY1" fmla="*/ 354551 h 7117301"/>
              <a:gd name="connsiteX2" fmla="*/ 0 w 10248901"/>
              <a:gd name="connsiteY2" fmla="*/ 7117301 h 7117301"/>
              <a:gd name="connsiteX3" fmla="*/ 10248901 w 10248901"/>
              <a:gd name="connsiteY3" fmla="*/ 7117301 h 7117301"/>
              <a:gd name="connsiteX4" fmla="*/ 10248901 w 10248901"/>
              <a:gd name="connsiteY4" fmla="*/ 259301 h 7117301"/>
              <a:gd name="connsiteX0" fmla="*/ 10248901 w 10248901"/>
              <a:gd name="connsiteY0" fmla="*/ 572035 h 7430035"/>
              <a:gd name="connsiteX1" fmla="*/ 2320496 w 10248901"/>
              <a:gd name="connsiteY1" fmla="*/ 667285 h 7430035"/>
              <a:gd name="connsiteX2" fmla="*/ 0 w 10248901"/>
              <a:gd name="connsiteY2" fmla="*/ 7430035 h 7430035"/>
              <a:gd name="connsiteX3" fmla="*/ 10248901 w 10248901"/>
              <a:gd name="connsiteY3" fmla="*/ 7430035 h 7430035"/>
              <a:gd name="connsiteX4" fmla="*/ 10248901 w 10248901"/>
              <a:gd name="connsiteY4" fmla="*/ 572035 h 7430035"/>
              <a:gd name="connsiteX0" fmla="*/ 10477501 w 10477501"/>
              <a:gd name="connsiteY0" fmla="*/ 572035 h 7468135"/>
              <a:gd name="connsiteX1" fmla="*/ 2549096 w 10477501"/>
              <a:gd name="connsiteY1" fmla="*/ 667285 h 7468135"/>
              <a:gd name="connsiteX2" fmla="*/ 0 w 10477501"/>
              <a:gd name="connsiteY2" fmla="*/ 7468135 h 7468135"/>
              <a:gd name="connsiteX3" fmla="*/ 10477501 w 10477501"/>
              <a:gd name="connsiteY3" fmla="*/ 7430035 h 7468135"/>
              <a:gd name="connsiteX4" fmla="*/ 10477501 w 10477501"/>
              <a:gd name="connsiteY4" fmla="*/ 572035 h 7468135"/>
              <a:gd name="connsiteX0" fmla="*/ 10844081 w 10844081"/>
              <a:gd name="connsiteY0" fmla="*/ 572035 h 7468135"/>
              <a:gd name="connsiteX1" fmla="*/ 2915676 w 10844081"/>
              <a:gd name="connsiteY1" fmla="*/ 667285 h 7468135"/>
              <a:gd name="connsiteX2" fmla="*/ 366580 w 10844081"/>
              <a:gd name="connsiteY2" fmla="*/ 7468135 h 7468135"/>
              <a:gd name="connsiteX3" fmla="*/ 10844081 w 10844081"/>
              <a:gd name="connsiteY3" fmla="*/ 7430035 h 7468135"/>
              <a:gd name="connsiteX4" fmla="*/ 10844081 w 10844081"/>
              <a:gd name="connsiteY4" fmla="*/ 572035 h 7468135"/>
              <a:gd name="connsiteX0" fmla="*/ 10844081 w 10844081"/>
              <a:gd name="connsiteY0" fmla="*/ 572035 h 8082053"/>
              <a:gd name="connsiteX1" fmla="*/ 2915676 w 10844081"/>
              <a:gd name="connsiteY1" fmla="*/ 667285 h 8082053"/>
              <a:gd name="connsiteX2" fmla="*/ 366580 w 10844081"/>
              <a:gd name="connsiteY2" fmla="*/ 7468135 h 8082053"/>
              <a:gd name="connsiteX3" fmla="*/ 10844081 w 10844081"/>
              <a:gd name="connsiteY3" fmla="*/ 7430035 h 8082053"/>
              <a:gd name="connsiteX4" fmla="*/ 10844081 w 10844081"/>
              <a:gd name="connsiteY4" fmla="*/ 572035 h 808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4081" h="8082053">
                <a:moveTo>
                  <a:pt x="10844081" y="572035"/>
                </a:moveTo>
                <a:cubicBezTo>
                  <a:pt x="8201279" y="603785"/>
                  <a:pt x="4777428" y="-793215"/>
                  <a:pt x="2915676" y="667285"/>
                </a:cubicBezTo>
                <a:cubicBezTo>
                  <a:pt x="1037277" y="2711985"/>
                  <a:pt x="-803021" y="5137685"/>
                  <a:pt x="366580" y="7468135"/>
                </a:cubicBezTo>
                <a:cubicBezTo>
                  <a:pt x="2658930" y="8865135"/>
                  <a:pt x="7351581" y="7442735"/>
                  <a:pt x="10844081" y="7430035"/>
                </a:cubicBezTo>
                <a:lnTo>
                  <a:pt x="10844081" y="572035"/>
                </a:lnTo>
                <a:close/>
              </a:path>
            </a:pathLst>
          </a:cu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4057" y="-2069360"/>
            <a:ext cx="5675695" cy="5678488"/>
          </a:xfrm>
          <a:prstGeom prst="rect">
            <a:avLst/>
          </a:prstGeom>
        </p:spPr>
      </p:pic>
      <p:pic>
        <p:nvPicPr>
          <p:cNvPr id="7" name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193" y="4827223"/>
            <a:ext cx="2754544" cy="2755900"/>
          </a:xfrm>
          <a:prstGeom prst="rect">
            <a:avLst/>
          </a:prstGeom>
        </p:spPr>
      </p:pic>
      <p:pic>
        <p:nvPicPr>
          <p:cNvPr id="8" name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  <p:pic>
        <p:nvPicPr>
          <p:cNvPr id="10" name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271610" y="-645854"/>
            <a:ext cx="2894175" cy="2895600"/>
          </a:xfrm>
          <a:prstGeom prst="rect">
            <a:avLst/>
          </a:prstGeom>
        </p:spPr>
      </p:pic>
      <p:pic>
        <p:nvPicPr>
          <p:cNvPr id="11" name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-589514" y="3116336"/>
            <a:ext cx="3402381" cy="66314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1235" y="2413946"/>
            <a:ext cx="4947578" cy="1732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r>
              <a:rPr lang="cs-CZ" sz="1800" dirty="0">
                <a:solidFill>
                  <a:schemeClr val="bg1"/>
                </a:solidFill>
              </a:rPr>
              <a:t>Hlavní záměr této aplikace byl vytvořit vlastní chytrou domácnost a zároveň se naučit programovat v nejpoužívanějším univerzálním </a:t>
            </a:r>
            <a:r>
              <a:rPr lang="cs-CZ" sz="1800" dirty="0" err="1">
                <a:solidFill>
                  <a:schemeClr val="bg1"/>
                </a:solidFill>
              </a:rPr>
              <a:t>frameworku</a:t>
            </a:r>
            <a:r>
              <a:rPr lang="cs-CZ" sz="1800" dirty="0">
                <a:solidFill>
                  <a:schemeClr val="bg1"/>
                </a:solidFill>
              </a:rPr>
              <a:t> </a:t>
            </a:r>
            <a:r>
              <a:rPr lang="cs-CZ" sz="1800" dirty="0" err="1">
                <a:solidFill>
                  <a:schemeClr val="bg1"/>
                </a:solidFill>
              </a:rPr>
              <a:t>React</a:t>
            </a:r>
            <a:r>
              <a:rPr lang="cs-CZ" sz="1800" dirty="0">
                <a:solidFill>
                  <a:schemeClr val="bg1"/>
                </a:solidFill>
              </a:rPr>
              <a:t> </a:t>
            </a:r>
            <a:r>
              <a:rPr lang="cs-CZ" sz="1800" dirty="0" err="1">
                <a:solidFill>
                  <a:schemeClr val="bg1"/>
                </a:solidFill>
              </a:rPr>
              <a:t>Native</a:t>
            </a:r>
            <a:r>
              <a:rPr lang="cs-CZ" sz="1800" dirty="0">
                <a:solidFill>
                  <a:schemeClr val="bg1"/>
                </a:solidFill>
              </a:rPr>
              <a:t>. Aplikace by měla mít podporu jak pro </a:t>
            </a:r>
            <a:r>
              <a:rPr lang="cs-CZ" sz="1800" dirty="0" err="1">
                <a:solidFill>
                  <a:schemeClr val="bg1"/>
                </a:solidFill>
              </a:rPr>
              <a:t>iOS</a:t>
            </a:r>
            <a:r>
              <a:rPr lang="cs-CZ" sz="1800" dirty="0">
                <a:solidFill>
                  <a:schemeClr val="bg1"/>
                </a:solidFill>
              </a:rPr>
              <a:t>, tak pro Android.</a:t>
            </a:r>
          </a:p>
        </p:txBody>
      </p:sp>
      <p:sp>
        <p:nvSpPr>
          <p:cNvPr id="13" name="TextBox 27"/>
          <p:cNvSpPr txBox="1"/>
          <p:nvPr/>
        </p:nvSpPr>
        <p:spPr>
          <a:xfrm>
            <a:off x="816845" y="1439338"/>
            <a:ext cx="8614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Záměr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vytvoření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28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2"/>
          <p:cNvSpPr/>
          <p:nvPr/>
        </p:nvSpPr>
        <p:spPr>
          <a:xfrm flipH="1">
            <a:off x="-914400" y="-572036"/>
            <a:ext cx="11758480" cy="8082053"/>
          </a:xfrm>
          <a:custGeom>
            <a:avLst/>
            <a:gdLst>
              <a:gd name="connsiteX0" fmla="*/ 10248901 w 10248901"/>
              <a:gd name="connsiteY0" fmla="*/ 0 h 6858000"/>
              <a:gd name="connsiteX1" fmla="*/ 2091896 w 10248901"/>
              <a:gd name="connsiteY1" fmla="*/ 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0 h 6858000"/>
              <a:gd name="connsiteX1" fmla="*/ 2320496 w 10248901"/>
              <a:gd name="connsiteY1" fmla="*/ 9525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  <a:gd name="connsiteX4" fmla="*/ 10248901 w 10248901"/>
              <a:gd name="connsiteY4" fmla="*/ 0 h 6858000"/>
              <a:gd name="connsiteX0" fmla="*/ 10248901 w 10248901"/>
              <a:gd name="connsiteY0" fmla="*/ 259301 h 7117301"/>
              <a:gd name="connsiteX1" fmla="*/ 2320496 w 10248901"/>
              <a:gd name="connsiteY1" fmla="*/ 354551 h 7117301"/>
              <a:gd name="connsiteX2" fmla="*/ 0 w 10248901"/>
              <a:gd name="connsiteY2" fmla="*/ 7117301 h 7117301"/>
              <a:gd name="connsiteX3" fmla="*/ 10248901 w 10248901"/>
              <a:gd name="connsiteY3" fmla="*/ 7117301 h 7117301"/>
              <a:gd name="connsiteX4" fmla="*/ 10248901 w 10248901"/>
              <a:gd name="connsiteY4" fmla="*/ 259301 h 7117301"/>
              <a:gd name="connsiteX0" fmla="*/ 10248901 w 10248901"/>
              <a:gd name="connsiteY0" fmla="*/ 572035 h 7430035"/>
              <a:gd name="connsiteX1" fmla="*/ 2320496 w 10248901"/>
              <a:gd name="connsiteY1" fmla="*/ 667285 h 7430035"/>
              <a:gd name="connsiteX2" fmla="*/ 0 w 10248901"/>
              <a:gd name="connsiteY2" fmla="*/ 7430035 h 7430035"/>
              <a:gd name="connsiteX3" fmla="*/ 10248901 w 10248901"/>
              <a:gd name="connsiteY3" fmla="*/ 7430035 h 7430035"/>
              <a:gd name="connsiteX4" fmla="*/ 10248901 w 10248901"/>
              <a:gd name="connsiteY4" fmla="*/ 572035 h 7430035"/>
              <a:gd name="connsiteX0" fmla="*/ 10477501 w 10477501"/>
              <a:gd name="connsiteY0" fmla="*/ 572035 h 7468135"/>
              <a:gd name="connsiteX1" fmla="*/ 2549096 w 10477501"/>
              <a:gd name="connsiteY1" fmla="*/ 667285 h 7468135"/>
              <a:gd name="connsiteX2" fmla="*/ 0 w 10477501"/>
              <a:gd name="connsiteY2" fmla="*/ 7468135 h 7468135"/>
              <a:gd name="connsiteX3" fmla="*/ 10477501 w 10477501"/>
              <a:gd name="connsiteY3" fmla="*/ 7430035 h 7468135"/>
              <a:gd name="connsiteX4" fmla="*/ 10477501 w 10477501"/>
              <a:gd name="connsiteY4" fmla="*/ 572035 h 7468135"/>
              <a:gd name="connsiteX0" fmla="*/ 10844081 w 10844081"/>
              <a:gd name="connsiteY0" fmla="*/ 572035 h 7468135"/>
              <a:gd name="connsiteX1" fmla="*/ 2915676 w 10844081"/>
              <a:gd name="connsiteY1" fmla="*/ 667285 h 7468135"/>
              <a:gd name="connsiteX2" fmla="*/ 366580 w 10844081"/>
              <a:gd name="connsiteY2" fmla="*/ 7468135 h 7468135"/>
              <a:gd name="connsiteX3" fmla="*/ 10844081 w 10844081"/>
              <a:gd name="connsiteY3" fmla="*/ 7430035 h 7468135"/>
              <a:gd name="connsiteX4" fmla="*/ 10844081 w 10844081"/>
              <a:gd name="connsiteY4" fmla="*/ 572035 h 7468135"/>
              <a:gd name="connsiteX0" fmla="*/ 10844081 w 10844081"/>
              <a:gd name="connsiteY0" fmla="*/ 572035 h 8082053"/>
              <a:gd name="connsiteX1" fmla="*/ 2915676 w 10844081"/>
              <a:gd name="connsiteY1" fmla="*/ 667285 h 8082053"/>
              <a:gd name="connsiteX2" fmla="*/ 366580 w 10844081"/>
              <a:gd name="connsiteY2" fmla="*/ 7468135 h 8082053"/>
              <a:gd name="connsiteX3" fmla="*/ 10844081 w 10844081"/>
              <a:gd name="connsiteY3" fmla="*/ 7430035 h 8082053"/>
              <a:gd name="connsiteX4" fmla="*/ 10844081 w 10844081"/>
              <a:gd name="connsiteY4" fmla="*/ 572035 h 808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4081" h="8082053">
                <a:moveTo>
                  <a:pt x="10844081" y="572035"/>
                </a:moveTo>
                <a:cubicBezTo>
                  <a:pt x="8201279" y="603785"/>
                  <a:pt x="4777428" y="-793215"/>
                  <a:pt x="2915676" y="667285"/>
                </a:cubicBezTo>
                <a:cubicBezTo>
                  <a:pt x="1037277" y="2711985"/>
                  <a:pt x="-803021" y="5137685"/>
                  <a:pt x="366580" y="7468135"/>
                </a:cubicBezTo>
                <a:cubicBezTo>
                  <a:pt x="2658930" y="8865135"/>
                  <a:pt x="7351581" y="7442735"/>
                  <a:pt x="10844081" y="7430035"/>
                </a:cubicBezTo>
                <a:lnTo>
                  <a:pt x="10844081" y="572035"/>
                </a:lnTo>
                <a:close/>
              </a:path>
            </a:pathLst>
          </a:cu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4057" y="-2069360"/>
            <a:ext cx="5675695" cy="5678488"/>
          </a:xfrm>
          <a:prstGeom prst="rect">
            <a:avLst/>
          </a:prstGeom>
        </p:spPr>
      </p:pic>
      <p:pic>
        <p:nvPicPr>
          <p:cNvPr id="7" name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193" y="4827223"/>
            <a:ext cx="2754544" cy="2755900"/>
          </a:xfrm>
          <a:prstGeom prst="rect">
            <a:avLst/>
          </a:prstGeom>
        </p:spPr>
      </p:pic>
      <p:pic>
        <p:nvPicPr>
          <p:cNvPr id="8" name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  <p:pic>
        <p:nvPicPr>
          <p:cNvPr id="10" name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271610" y="-645854"/>
            <a:ext cx="2894175" cy="2895600"/>
          </a:xfrm>
          <a:prstGeom prst="rect">
            <a:avLst/>
          </a:prstGeom>
        </p:spPr>
      </p:pic>
      <p:pic>
        <p:nvPicPr>
          <p:cNvPr id="11" name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-589514" y="3116336"/>
            <a:ext cx="3402381" cy="66314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1234" y="2413946"/>
            <a:ext cx="7749239" cy="1732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r>
              <a:rPr lang="cs-CZ" sz="1800" dirty="0">
                <a:solidFill>
                  <a:schemeClr val="bg1"/>
                </a:solidFill>
              </a:rPr>
              <a:t>Aplikace využívá dvě chytrá zařízení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>
                <a:solidFill>
                  <a:schemeClr val="bg1"/>
                </a:solidFill>
              </a:rPr>
              <a:t>DHT 11 s modulem </a:t>
            </a:r>
            <a:r>
              <a:rPr lang="cs-CZ" sz="1800" dirty="0" err="1">
                <a:solidFill>
                  <a:schemeClr val="bg1"/>
                </a:solidFill>
              </a:rPr>
              <a:t>Wemos</a:t>
            </a:r>
            <a:r>
              <a:rPr lang="cs-CZ" sz="1800" dirty="0">
                <a:solidFill>
                  <a:schemeClr val="bg1"/>
                </a:solidFill>
              </a:rPr>
              <a:t> D1 UNO ESP8266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>
                <a:solidFill>
                  <a:schemeClr val="bg1"/>
                </a:solidFill>
              </a:rPr>
              <a:t>RGB led s ESP32 D1 Mini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>
                <a:solidFill>
                  <a:schemeClr val="bg1"/>
                </a:solidFill>
              </a:rPr>
              <a:t>obě zařízení reagují v reálném čase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>
                <a:solidFill>
                  <a:schemeClr val="bg1"/>
                </a:solidFill>
              </a:rPr>
              <a:t>uživatel může ovládat svá zařízení odkudkoliv s internetovým připojením</a:t>
            </a:r>
          </a:p>
        </p:txBody>
      </p:sp>
      <p:sp>
        <p:nvSpPr>
          <p:cNvPr id="13" name="TextBox 27"/>
          <p:cNvSpPr txBox="1"/>
          <p:nvPr/>
        </p:nvSpPr>
        <p:spPr>
          <a:xfrm>
            <a:off x="816845" y="1439338"/>
            <a:ext cx="790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Hlavní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informace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068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95373">
            <a:off x="3418987" y="5205198"/>
            <a:ext cx="1710078" cy="1710920"/>
          </a:xfrm>
          <a:prstGeom prst="rect">
            <a:avLst/>
          </a:prstGeom>
        </p:spPr>
      </p:pic>
      <p:pic>
        <p:nvPicPr>
          <p:cNvPr id="161" name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661" y="-894837"/>
            <a:ext cx="3706576" cy="3708400"/>
          </a:xfrm>
          <a:prstGeom prst="rect">
            <a:avLst/>
          </a:prstGeom>
        </p:spPr>
      </p:pic>
      <p:pic>
        <p:nvPicPr>
          <p:cNvPr id="144" name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5086" y="5018891"/>
            <a:ext cx="2678382" cy="2966189"/>
          </a:xfrm>
          <a:prstGeom prst="rect">
            <a:avLst/>
          </a:prstGeom>
        </p:spPr>
      </p:pic>
      <p:pic>
        <p:nvPicPr>
          <p:cNvPr id="145" name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9777" y="5268629"/>
            <a:ext cx="2754544" cy="2755900"/>
          </a:xfrm>
          <a:prstGeom prst="rect">
            <a:avLst/>
          </a:prstGeom>
        </p:spPr>
      </p:pic>
      <p:pic>
        <p:nvPicPr>
          <p:cNvPr id="146" name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05" y="2269432"/>
            <a:ext cx="11064154" cy="4454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8" name="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237" y="-2735572"/>
            <a:ext cx="4829023" cy="4831400"/>
          </a:xfrm>
          <a:prstGeom prst="rect">
            <a:avLst/>
          </a:prstGeom>
        </p:spPr>
      </p:pic>
      <p:pic>
        <p:nvPicPr>
          <p:cNvPr id="149" name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03358" y="-285750"/>
            <a:ext cx="1445417" cy="1361515"/>
          </a:xfrm>
          <a:prstGeom prst="rect">
            <a:avLst/>
          </a:prstGeom>
        </p:spPr>
      </p:pic>
      <p:sp>
        <p:nvSpPr>
          <p:cNvPr id="158" name="TextBox 22"/>
          <p:cNvSpPr txBox="1"/>
          <p:nvPr/>
        </p:nvSpPr>
        <p:spPr>
          <a:xfrm>
            <a:off x="1052852" y="665568"/>
            <a:ext cx="61675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Funkce</a:t>
            </a:r>
            <a:r>
              <a:rPr lang="en-US" altLang="zh-CN" sz="45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5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posílání</a:t>
            </a:r>
            <a:r>
              <a:rPr lang="en-US" altLang="zh-CN" sz="45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5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dat</a:t>
            </a:r>
            <a:endParaRPr lang="en-US" altLang="zh-CN" sz="45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142059" y="1550758"/>
            <a:ext cx="4433128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r>
              <a:rPr lang="en-US" sz="1600" dirty="0" err="1">
                <a:solidFill>
                  <a:srgbClr val="6163EC"/>
                </a:solidFill>
              </a:rPr>
              <a:t>Zvolil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jsem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posílání</a:t>
            </a:r>
            <a:r>
              <a:rPr lang="en-US" sz="1600" dirty="0">
                <a:solidFill>
                  <a:srgbClr val="6163EC"/>
                </a:solidFill>
              </a:rPr>
              <a:t> a </a:t>
            </a:r>
            <a:r>
              <a:rPr lang="en-US" sz="1600" dirty="0" err="1">
                <a:solidFill>
                  <a:srgbClr val="6163EC"/>
                </a:solidFill>
              </a:rPr>
              <a:t>příjem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dat</a:t>
            </a:r>
            <a:r>
              <a:rPr lang="en-US" sz="1600" dirty="0">
                <a:solidFill>
                  <a:srgbClr val="6163EC"/>
                </a:solidFill>
              </a:rPr>
              <a:t> do </a:t>
            </a:r>
            <a:r>
              <a:rPr lang="en-US" sz="1600" dirty="0" err="1">
                <a:solidFill>
                  <a:srgbClr val="6163EC"/>
                </a:solidFill>
              </a:rPr>
              <a:t>aplikace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pomocí</a:t>
            </a:r>
            <a:r>
              <a:rPr lang="en-US" sz="1600" dirty="0">
                <a:solidFill>
                  <a:srgbClr val="6163EC"/>
                </a:solidFill>
              </a:rPr>
              <a:t> Amazon Web Services IoT Core (AWS).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548D71-3919-1545-AECC-82F1B47E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120" y="2387942"/>
            <a:ext cx="8895759" cy="38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18EDAA-ACBD-1042-A6DE-817FC7A2A10A}"/>
              </a:ext>
            </a:extLst>
          </p:cNvPr>
          <p:cNvSpPr txBox="1"/>
          <p:nvPr/>
        </p:nvSpPr>
        <p:spPr>
          <a:xfrm>
            <a:off x="10275054" y="6430973"/>
            <a:ext cx="2415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dirty="0">
                <a:solidFill>
                  <a:schemeClr val="bg1">
                    <a:lumMod val="85000"/>
                  </a:schemeClr>
                </a:solidFill>
              </a:rPr>
              <a:t>Obr1: </a:t>
            </a:r>
            <a:r>
              <a:rPr lang="cs-CZ" sz="1000" dirty="0" err="1">
                <a:solidFill>
                  <a:schemeClr val="bg1">
                    <a:lumMod val="85000"/>
                  </a:schemeClr>
                </a:solidFill>
              </a:rPr>
              <a:t>IoT</a:t>
            </a:r>
            <a:r>
              <a:rPr lang="cs-CZ" sz="1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sz="1000" dirty="0" err="1">
                <a:solidFill>
                  <a:schemeClr val="bg1">
                    <a:lumMod val="85000"/>
                  </a:schemeClr>
                </a:solidFill>
              </a:rPr>
              <a:t>Core</a:t>
            </a:r>
            <a:r>
              <a:rPr lang="cs-CZ" sz="1000" dirty="0">
                <a:solidFill>
                  <a:schemeClr val="bg1">
                    <a:lumMod val="85000"/>
                  </a:schemeClr>
                </a:solidFill>
              </a:rPr>
              <a:t> princip</a:t>
            </a:r>
          </a:p>
        </p:txBody>
      </p:sp>
    </p:spTree>
    <p:extLst>
      <p:ext uri="{BB962C8B-B14F-4D97-AF65-F5344CB8AC3E}">
        <p14:creationId xmlns:p14="http://schemas.microsoft.com/office/powerpoint/2010/main" val="362424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95373">
            <a:off x="3418987" y="5205198"/>
            <a:ext cx="1710078" cy="1710920"/>
          </a:xfrm>
          <a:prstGeom prst="rect">
            <a:avLst/>
          </a:prstGeom>
        </p:spPr>
      </p:pic>
      <p:pic>
        <p:nvPicPr>
          <p:cNvPr id="161" name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661" y="-894837"/>
            <a:ext cx="3706576" cy="3708400"/>
          </a:xfrm>
          <a:prstGeom prst="rect">
            <a:avLst/>
          </a:prstGeom>
        </p:spPr>
      </p:pic>
      <p:pic>
        <p:nvPicPr>
          <p:cNvPr id="144" name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5086" y="5018891"/>
            <a:ext cx="2678382" cy="2966189"/>
          </a:xfrm>
          <a:prstGeom prst="rect">
            <a:avLst/>
          </a:prstGeom>
        </p:spPr>
      </p:pic>
      <p:pic>
        <p:nvPicPr>
          <p:cNvPr id="145" name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9777" y="5268629"/>
            <a:ext cx="2754544" cy="2755900"/>
          </a:xfrm>
          <a:prstGeom prst="rect">
            <a:avLst/>
          </a:prstGeom>
        </p:spPr>
      </p:pic>
      <p:pic>
        <p:nvPicPr>
          <p:cNvPr id="146" name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69" y="2258763"/>
            <a:ext cx="10487865" cy="42226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8" name="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237" y="-2735572"/>
            <a:ext cx="4829023" cy="4831400"/>
          </a:xfrm>
          <a:prstGeom prst="rect">
            <a:avLst/>
          </a:prstGeom>
        </p:spPr>
      </p:pic>
      <p:pic>
        <p:nvPicPr>
          <p:cNvPr id="149" name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03358" y="-285750"/>
            <a:ext cx="1445417" cy="1361515"/>
          </a:xfrm>
          <a:prstGeom prst="rect">
            <a:avLst/>
          </a:prstGeom>
        </p:spPr>
      </p:pic>
      <p:sp>
        <p:nvSpPr>
          <p:cNvPr id="158" name="TextBox 22"/>
          <p:cNvSpPr txBox="1"/>
          <p:nvPr/>
        </p:nvSpPr>
        <p:spPr>
          <a:xfrm>
            <a:off x="1052852" y="665568"/>
            <a:ext cx="61675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Příjem</a:t>
            </a:r>
            <a:r>
              <a:rPr lang="en-US" altLang="zh-CN" sz="45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5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dat</a:t>
            </a:r>
            <a:endParaRPr lang="en-US" altLang="zh-CN" sz="45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142059" y="1550758"/>
            <a:ext cx="4433128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r>
              <a:rPr lang="en-US" sz="1600" dirty="0">
                <a:solidFill>
                  <a:srgbClr val="6163EC"/>
                </a:solidFill>
              </a:rPr>
              <a:t>Data </a:t>
            </a:r>
            <a:r>
              <a:rPr lang="en-US" sz="1600" dirty="0" err="1">
                <a:solidFill>
                  <a:srgbClr val="6163EC"/>
                </a:solidFill>
              </a:rPr>
              <a:t>putují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potom</a:t>
            </a:r>
            <a:r>
              <a:rPr lang="en-US" sz="1600" dirty="0">
                <a:solidFill>
                  <a:srgbClr val="6163EC"/>
                </a:solidFill>
              </a:rPr>
              <a:t> z AWS IoT Core do AWS Amplify. </a:t>
            </a:r>
          </a:p>
        </p:txBody>
      </p:sp>
      <p:pic>
        <p:nvPicPr>
          <p:cNvPr id="2050" name="Picture 2" descr="Let's Add Google Auth To Our React Native App With AWS Amplify!">
            <a:extLst>
              <a:ext uri="{FF2B5EF4-FFF2-40B4-BE49-F238E27FC236}">
                <a16:creationId xmlns:a16="http://schemas.microsoft.com/office/drawing/2014/main" id="{B23DE7DE-0914-ED49-A9C5-0BF96E20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96" y="3494457"/>
            <a:ext cx="3023328" cy="11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2F8765-7E9D-EF4A-B3EF-B000C1D2EF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818" y="3079609"/>
            <a:ext cx="903635" cy="1734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3AE96-8256-D542-A50C-882B362D4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91" y="3906267"/>
            <a:ext cx="7366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235431-26BD-4548-838F-E99100D960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121" y="2984555"/>
            <a:ext cx="3022600" cy="187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5E3F19-938E-A64F-9F3D-BAED52B96B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15" y="3906267"/>
            <a:ext cx="736600" cy="368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B28E1A-3465-1A45-80AB-3BF231786CC0}"/>
              </a:ext>
            </a:extLst>
          </p:cNvPr>
          <p:cNvSpPr txBox="1"/>
          <p:nvPr/>
        </p:nvSpPr>
        <p:spPr>
          <a:xfrm>
            <a:off x="10261325" y="5948655"/>
            <a:ext cx="1658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dirty="0">
                <a:solidFill>
                  <a:schemeClr val="bg1">
                    <a:lumMod val="85000"/>
                  </a:schemeClr>
                </a:solidFill>
              </a:rPr>
              <a:t>Obr2: </a:t>
            </a:r>
            <a:r>
              <a:rPr lang="cs-CZ" sz="1000" dirty="0" err="1">
                <a:solidFill>
                  <a:schemeClr val="bg1">
                    <a:lumMod val="85000"/>
                  </a:schemeClr>
                </a:solidFill>
              </a:rPr>
              <a:t>IoT</a:t>
            </a:r>
            <a:r>
              <a:rPr lang="cs-CZ" sz="1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sz="1000" dirty="0" err="1">
                <a:solidFill>
                  <a:schemeClr val="bg1">
                    <a:lumMod val="85000"/>
                  </a:schemeClr>
                </a:solidFill>
              </a:rPr>
              <a:t>Core</a:t>
            </a:r>
            <a:endParaRPr lang="cs-CZ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4D143-93A4-384D-8DC9-7B9FF25D1FAC}"/>
              </a:ext>
            </a:extLst>
          </p:cNvPr>
          <p:cNvSpPr txBox="1"/>
          <p:nvPr/>
        </p:nvSpPr>
        <p:spPr>
          <a:xfrm>
            <a:off x="9946812" y="6153621"/>
            <a:ext cx="2415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dirty="0">
                <a:solidFill>
                  <a:schemeClr val="bg1">
                    <a:lumMod val="85000"/>
                  </a:schemeClr>
                </a:solidFill>
              </a:rPr>
              <a:t>Obr3: </a:t>
            </a:r>
            <a:r>
              <a:rPr lang="cs-CZ" sz="1000" dirty="0" err="1">
                <a:solidFill>
                  <a:schemeClr val="bg1">
                    <a:lumMod val="85000"/>
                  </a:schemeClr>
                </a:solidFill>
              </a:rPr>
              <a:t>React</a:t>
            </a:r>
            <a:r>
              <a:rPr lang="cs-CZ" sz="1000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cs-CZ" sz="1000" dirty="0" err="1">
                <a:solidFill>
                  <a:schemeClr val="bg1">
                    <a:lumMod val="85000"/>
                  </a:schemeClr>
                </a:solidFill>
              </a:rPr>
              <a:t>Amplify</a:t>
            </a:r>
            <a:endParaRPr lang="cs-CZ" sz="1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58" y="-1327855"/>
            <a:ext cx="6633736" cy="5719184"/>
          </a:xfrm>
          <a:prstGeom prst="rect">
            <a:avLst/>
          </a:prstGeom>
        </p:spPr>
      </p:pic>
      <p:pic>
        <p:nvPicPr>
          <p:cNvPr id="6" name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72" y="3698653"/>
            <a:ext cx="3337910" cy="4048838"/>
          </a:xfrm>
          <a:prstGeom prst="rect">
            <a:avLst/>
          </a:prstGeom>
        </p:spPr>
      </p:pic>
      <p:pic>
        <p:nvPicPr>
          <p:cNvPr id="7" name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285" y="3594116"/>
            <a:ext cx="4448247" cy="4466275"/>
          </a:xfrm>
          <a:prstGeom prst="rect">
            <a:avLst/>
          </a:prstGeom>
        </p:spPr>
      </p:pic>
      <p:pic>
        <p:nvPicPr>
          <p:cNvPr id="8" name="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0" y="1008506"/>
            <a:ext cx="4855254" cy="56599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913" y="-182734"/>
            <a:ext cx="2812429" cy="2813814"/>
          </a:xfrm>
          <a:prstGeom prst="rect">
            <a:avLst/>
          </a:prstGeom>
        </p:spPr>
      </p:pic>
      <p:pic>
        <p:nvPicPr>
          <p:cNvPr id="4" name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9689" y="99921"/>
            <a:ext cx="1590157" cy="1590940"/>
          </a:xfrm>
          <a:prstGeom prst="rect">
            <a:avLst/>
          </a:prstGeom>
        </p:spPr>
      </p:pic>
      <p:sp>
        <p:nvSpPr>
          <p:cNvPr id="17" name="TextBox 22"/>
          <p:cNvSpPr txBox="1"/>
          <p:nvPr/>
        </p:nvSpPr>
        <p:spPr>
          <a:xfrm>
            <a:off x="823526" y="951584"/>
            <a:ext cx="515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Hlavní</a:t>
            </a:r>
            <a:r>
              <a:rPr lang="en-US" altLang="zh-CN" sz="40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stránka</a:t>
            </a:r>
            <a:endParaRPr lang="en-US" altLang="zh-CN" sz="40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522" y="1659473"/>
            <a:ext cx="4445160" cy="5144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rgbClr val="6163EC"/>
                </a:solidFill>
              </a:rPr>
              <a:t>Navigace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obsahuje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dvě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položky</a:t>
            </a:r>
            <a:endParaRPr lang="en-US" sz="1600" b="0" dirty="0">
              <a:solidFill>
                <a:srgbClr val="6163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6163EC"/>
                </a:solidFill>
              </a:rPr>
              <a:t>Teplota</a:t>
            </a:r>
            <a:endParaRPr lang="en-US" sz="1600" dirty="0">
              <a:solidFill>
                <a:srgbClr val="6163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6163EC"/>
                </a:solidFill>
              </a:rPr>
              <a:t>Lampa</a:t>
            </a:r>
            <a:endParaRPr lang="en-US" sz="1600" dirty="0">
              <a:solidFill>
                <a:srgbClr val="6163E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rgbClr val="6163EC"/>
                </a:solidFill>
              </a:rPr>
              <a:t>Lze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kliknou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nebo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posunout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prstem</a:t>
            </a:r>
            <a:endParaRPr lang="en-US" sz="1600" b="0" dirty="0">
              <a:solidFill>
                <a:srgbClr val="6163E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rgbClr val="6163EC"/>
                </a:solidFill>
              </a:rPr>
              <a:t>Teplota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obsahuje</a:t>
            </a:r>
            <a:r>
              <a:rPr lang="en-US" sz="1600" b="0" dirty="0">
                <a:solidFill>
                  <a:srgbClr val="6163EC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rgbClr val="6163EC"/>
                </a:solidFill>
              </a:rPr>
              <a:t>teplotu</a:t>
            </a:r>
            <a:r>
              <a:rPr lang="en-US" sz="1600" b="0" dirty="0">
                <a:solidFill>
                  <a:srgbClr val="6163EC"/>
                </a:solidFill>
              </a:rPr>
              <a:t> v </a:t>
            </a:r>
            <a:r>
              <a:rPr lang="en-US" sz="1600" b="0" dirty="0" err="1">
                <a:solidFill>
                  <a:srgbClr val="6163EC"/>
                </a:solidFill>
              </a:rPr>
              <a:t>stupních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celsia</a:t>
            </a:r>
            <a:endParaRPr lang="en-US" sz="1600" dirty="0">
              <a:solidFill>
                <a:srgbClr val="6163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6163EC"/>
                </a:solidFill>
              </a:rPr>
              <a:t>v</a:t>
            </a:r>
            <a:r>
              <a:rPr lang="en-US" sz="1600" b="0" dirty="0" err="1">
                <a:solidFill>
                  <a:srgbClr val="6163EC"/>
                </a:solidFill>
              </a:rPr>
              <a:t>lhkost</a:t>
            </a:r>
            <a:r>
              <a:rPr lang="en-US" sz="1600" b="0" dirty="0">
                <a:solidFill>
                  <a:srgbClr val="6163EC"/>
                </a:solidFill>
              </a:rPr>
              <a:t> v </a:t>
            </a:r>
            <a:r>
              <a:rPr lang="en-US" sz="1600" dirty="0" err="1">
                <a:solidFill>
                  <a:srgbClr val="6163EC"/>
                </a:solidFill>
              </a:rPr>
              <a:t>procentech</a:t>
            </a:r>
            <a:endParaRPr lang="en-US" sz="1600" dirty="0">
              <a:solidFill>
                <a:srgbClr val="6163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6163EC"/>
                </a:solidFill>
              </a:rPr>
              <a:t>j</a:t>
            </a:r>
            <a:r>
              <a:rPr lang="en-US" sz="1600" b="0" dirty="0" err="1">
                <a:solidFill>
                  <a:srgbClr val="6163EC"/>
                </a:solidFill>
              </a:rPr>
              <a:t>méno</a:t>
            </a:r>
            <a:r>
              <a:rPr lang="en-US" sz="1600" dirty="0">
                <a:solidFill>
                  <a:srgbClr val="6163EC"/>
                </a:solidFill>
              </a:rPr>
              <a:t> (</a:t>
            </a:r>
            <a:r>
              <a:rPr lang="en-US" sz="1600" dirty="0" err="1">
                <a:solidFill>
                  <a:srgbClr val="6163EC"/>
                </a:solidFill>
              </a:rPr>
              <a:t>např</a:t>
            </a:r>
            <a:r>
              <a:rPr lang="en-US" sz="1600" dirty="0">
                <a:solidFill>
                  <a:srgbClr val="6163EC"/>
                </a:solidFill>
              </a:rPr>
              <a:t>. </a:t>
            </a:r>
            <a:r>
              <a:rPr lang="en-US" sz="1600" dirty="0" err="1">
                <a:solidFill>
                  <a:srgbClr val="6163EC"/>
                </a:solidFill>
              </a:rPr>
              <a:t>kde</a:t>
            </a:r>
            <a:r>
              <a:rPr lang="en-US" sz="1600" dirty="0">
                <a:solidFill>
                  <a:srgbClr val="6163EC"/>
                </a:solidFill>
              </a:rPr>
              <a:t> se </a:t>
            </a:r>
            <a:r>
              <a:rPr lang="en-US" sz="1600" dirty="0" err="1">
                <a:solidFill>
                  <a:srgbClr val="6163EC"/>
                </a:solidFill>
              </a:rPr>
              <a:t>nachází</a:t>
            </a:r>
            <a:r>
              <a:rPr lang="en-US" sz="1600" dirty="0">
                <a:solidFill>
                  <a:srgbClr val="6163EC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rgbClr val="6163EC"/>
                </a:solidFill>
              </a:rPr>
              <a:t>Lampa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obsahuje</a:t>
            </a:r>
            <a:r>
              <a:rPr lang="en-US" sz="1600" b="0" dirty="0">
                <a:solidFill>
                  <a:srgbClr val="6163EC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6163EC"/>
                </a:solidFill>
              </a:rPr>
              <a:t>Jméno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lampy</a:t>
            </a:r>
            <a:endParaRPr lang="en-US" sz="1600" dirty="0">
              <a:solidFill>
                <a:srgbClr val="6163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rgbClr val="6163EC"/>
                </a:solidFill>
              </a:rPr>
              <a:t>Šipku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odkazující</a:t>
            </a:r>
            <a:r>
              <a:rPr lang="en-US" sz="1600" b="0" dirty="0">
                <a:solidFill>
                  <a:srgbClr val="6163EC"/>
                </a:solidFill>
              </a:rPr>
              <a:t> pro </a:t>
            </a:r>
            <a:r>
              <a:rPr lang="en-US" sz="1600" b="0" dirty="0" err="1">
                <a:solidFill>
                  <a:srgbClr val="6163EC"/>
                </a:solidFill>
              </a:rPr>
              <a:t>výběr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barvy</a:t>
            </a:r>
            <a:endParaRPr lang="en-US" sz="1600" b="0" dirty="0">
              <a:solidFill>
                <a:srgbClr val="6163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6163EC"/>
                </a:solidFill>
              </a:rPr>
              <a:t>Rámeček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díky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kterému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víme</a:t>
            </a:r>
            <a:r>
              <a:rPr lang="en-US" sz="1600" dirty="0">
                <a:solidFill>
                  <a:srgbClr val="6163EC"/>
                </a:solidFill>
              </a:rPr>
              <a:t>, </a:t>
            </a:r>
            <a:r>
              <a:rPr lang="en-US" sz="1600" dirty="0" err="1">
                <a:solidFill>
                  <a:srgbClr val="6163EC"/>
                </a:solidFill>
              </a:rPr>
              <a:t>která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barva</a:t>
            </a:r>
            <a:r>
              <a:rPr lang="en-US" sz="1600" dirty="0">
                <a:solidFill>
                  <a:srgbClr val="6163EC"/>
                </a:solidFill>
              </a:rPr>
              <a:t> je </a:t>
            </a:r>
            <a:r>
              <a:rPr lang="en-US" sz="1600" dirty="0" err="1">
                <a:solidFill>
                  <a:srgbClr val="6163EC"/>
                </a:solidFill>
              </a:rPr>
              <a:t>nastavena</a:t>
            </a:r>
            <a:endParaRPr lang="en-US" sz="1600" dirty="0">
              <a:solidFill>
                <a:srgbClr val="6163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rgbClr val="6163EC"/>
                </a:solidFill>
              </a:rPr>
              <a:t>Pokud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lampa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svítí</a:t>
            </a:r>
            <a:r>
              <a:rPr lang="en-US" sz="1600" b="0" dirty="0">
                <a:solidFill>
                  <a:srgbClr val="6163EC"/>
                </a:solidFill>
              </a:rPr>
              <a:t>, </a:t>
            </a:r>
            <a:r>
              <a:rPr lang="en-US" sz="1600" b="0" dirty="0" err="1">
                <a:solidFill>
                  <a:srgbClr val="6163EC"/>
                </a:solidFill>
              </a:rPr>
              <a:t>změní</a:t>
            </a:r>
            <a:r>
              <a:rPr lang="en-US" sz="1600" b="0" dirty="0">
                <a:solidFill>
                  <a:srgbClr val="6163EC"/>
                </a:solidFill>
              </a:rPr>
              <a:t> se </a:t>
            </a:r>
            <a:r>
              <a:rPr lang="en-US" sz="1600" b="0" dirty="0" err="1">
                <a:solidFill>
                  <a:srgbClr val="6163EC"/>
                </a:solidFill>
              </a:rPr>
              <a:t>barva</a:t>
            </a:r>
            <a:r>
              <a:rPr lang="en-US" sz="1600" dirty="0">
                <a:solidFill>
                  <a:srgbClr val="6163EC"/>
                </a:solidFill>
              </a:rPr>
              <a:t> (</a:t>
            </a:r>
            <a:r>
              <a:rPr lang="en-US" sz="1600" dirty="0" err="1">
                <a:solidFill>
                  <a:srgbClr val="6163EC"/>
                </a:solidFill>
              </a:rPr>
              <a:t>první</a:t>
            </a:r>
            <a:r>
              <a:rPr lang="en-US" sz="1600" dirty="0">
                <a:solidFill>
                  <a:srgbClr val="6163EC"/>
                </a:solidFill>
              </a:rPr>
              <a:t> </a:t>
            </a:r>
            <a:r>
              <a:rPr lang="en-US" sz="1600" dirty="0" err="1">
                <a:solidFill>
                  <a:srgbClr val="6163EC"/>
                </a:solidFill>
              </a:rPr>
              <a:t>lampa</a:t>
            </a:r>
            <a:r>
              <a:rPr lang="en-US" sz="1600" dirty="0">
                <a:solidFill>
                  <a:srgbClr val="6163EC"/>
                </a:solidFill>
              </a:rPr>
              <a:t> je </a:t>
            </a:r>
            <a:r>
              <a:rPr lang="en-US" sz="1600" dirty="0" err="1">
                <a:solidFill>
                  <a:srgbClr val="6163EC"/>
                </a:solidFill>
              </a:rPr>
              <a:t>rozsvícená</a:t>
            </a:r>
            <a:r>
              <a:rPr lang="en-US" sz="1600" dirty="0">
                <a:solidFill>
                  <a:srgbClr val="6163EC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rgbClr val="6163EC"/>
                </a:solidFill>
              </a:rPr>
              <a:t>Podržením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jakéhokoliv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tlačítka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na</a:t>
            </a:r>
            <a:r>
              <a:rPr lang="en-US" sz="1600" b="0" dirty="0">
                <a:solidFill>
                  <a:srgbClr val="6163EC"/>
                </a:solidFill>
              </a:rPr>
              <a:t> 2s, se </a:t>
            </a:r>
            <a:r>
              <a:rPr lang="en-US" sz="1600" b="0" dirty="0" err="1">
                <a:solidFill>
                  <a:srgbClr val="6163EC"/>
                </a:solidFill>
              </a:rPr>
              <a:t>tlačítko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odstraní</a:t>
            </a:r>
            <a:endParaRPr lang="en-US" sz="1600" b="0" dirty="0">
              <a:solidFill>
                <a:srgbClr val="6163E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6163EC"/>
                </a:solidFill>
              </a:rPr>
              <a:t>Dole se </a:t>
            </a:r>
            <a:r>
              <a:rPr lang="en-US" sz="1600" b="0" dirty="0" err="1">
                <a:solidFill>
                  <a:srgbClr val="6163EC"/>
                </a:solidFill>
              </a:rPr>
              <a:t>nachází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tlačítko</a:t>
            </a:r>
            <a:r>
              <a:rPr lang="en-US" sz="1600" b="0" dirty="0">
                <a:solidFill>
                  <a:srgbClr val="6163EC"/>
                </a:solidFill>
              </a:rPr>
              <a:t> </a:t>
            </a:r>
            <a:r>
              <a:rPr lang="en-US" sz="1600" b="0" dirty="0" err="1">
                <a:solidFill>
                  <a:srgbClr val="6163EC"/>
                </a:solidFill>
              </a:rPr>
              <a:t>rozbalující</a:t>
            </a:r>
            <a:r>
              <a:rPr lang="en-US" sz="1600" b="0" dirty="0">
                <a:solidFill>
                  <a:srgbClr val="6163EC"/>
                </a:solidFill>
              </a:rPr>
              <a:t>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6163E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44B8B1-F9C5-D54E-A78A-59A27219C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6163" y="-33151"/>
            <a:ext cx="3189452" cy="6902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88839A-910A-9042-B9EC-9ED721746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48" y="-11151"/>
            <a:ext cx="3168981" cy="69023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512B71-4D4C-DA44-8ABC-50FF7044A8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3884" y="5060920"/>
            <a:ext cx="376760" cy="16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21" y="-1736782"/>
            <a:ext cx="6633736" cy="5719184"/>
          </a:xfrm>
          <a:prstGeom prst="rect">
            <a:avLst/>
          </a:prstGeom>
        </p:spPr>
      </p:pic>
      <p:pic>
        <p:nvPicPr>
          <p:cNvPr id="6" name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72" y="3698653"/>
            <a:ext cx="3337910" cy="4048838"/>
          </a:xfrm>
          <a:prstGeom prst="rect">
            <a:avLst/>
          </a:prstGeom>
        </p:spPr>
      </p:pic>
      <p:pic>
        <p:nvPicPr>
          <p:cNvPr id="7" name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398" y="3489934"/>
            <a:ext cx="4448247" cy="4466275"/>
          </a:xfrm>
          <a:prstGeom prst="rect">
            <a:avLst/>
          </a:prstGeom>
        </p:spPr>
      </p:pic>
      <p:pic>
        <p:nvPicPr>
          <p:cNvPr id="8" name="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0" y="1008506"/>
            <a:ext cx="4855254" cy="56599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4524" y="2247106"/>
            <a:ext cx="2812429" cy="2813814"/>
          </a:xfrm>
          <a:prstGeom prst="rect">
            <a:avLst/>
          </a:prstGeom>
        </p:spPr>
      </p:pic>
      <p:pic>
        <p:nvPicPr>
          <p:cNvPr id="4" name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9689" y="99921"/>
            <a:ext cx="1590157" cy="1590940"/>
          </a:xfrm>
          <a:prstGeom prst="rect">
            <a:avLst/>
          </a:prstGeom>
        </p:spPr>
      </p:pic>
      <p:sp>
        <p:nvSpPr>
          <p:cNvPr id="17" name="TextBox 22"/>
          <p:cNvSpPr txBox="1"/>
          <p:nvPr/>
        </p:nvSpPr>
        <p:spPr>
          <a:xfrm>
            <a:off x="757265" y="1353027"/>
            <a:ext cx="515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Výběr</a:t>
            </a:r>
            <a:r>
              <a:rPr lang="en-US" altLang="zh-CN" sz="40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chytrého</a:t>
            </a:r>
            <a:r>
              <a:rPr lang="en-US" altLang="zh-CN" sz="4000" b="1" dirty="0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rgbClr val="6241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Cookies" panose="02040603050506020204" pitchFamily="18" charset="0"/>
                <a:cs typeface="+mn-ea"/>
                <a:sym typeface="+mn-lt"/>
              </a:rPr>
              <a:t>zařízení</a:t>
            </a:r>
            <a:endParaRPr lang="en-US" altLang="zh-CN" sz="4000" b="1" dirty="0">
              <a:solidFill>
                <a:srgbClr val="6241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Cookies" panose="02040603050506020204" pitchFamily="18" charset="0"/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522" y="2005158"/>
            <a:ext cx="4445160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1">
                <a:solidFill>
                  <a:schemeClr val="bg1">
                    <a:lumMod val="65000"/>
                  </a:schemeClr>
                </a:solidFill>
                <a:cs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b="0" dirty="0">
                <a:solidFill>
                  <a:srgbClr val="6163EC"/>
                </a:solidFill>
              </a:rPr>
              <a:t>Kliknutím na + se zobrazí nabídka výběru chytrého zařízení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38530-00A6-D449-B2C4-0AB8450BDB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10" y="-13253"/>
            <a:ext cx="3168981" cy="68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7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735</Words>
  <Application>Microsoft Macintosh PowerPoint</Application>
  <PresentationFormat>Widescreen</PresentationFormat>
  <Paragraphs>104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SVN-Cookies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Adam Míka</cp:lastModifiedBy>
  <cp:revision>115</cp:revision>
  <dcterms:created xsi:type="dcterms:W3CDTF">2021-10-03T06:21:16Z</dcterms:created>
  <dcterms:modified xsi:type="dcterms:W3CDTF">2022-04-12T08:04:26Z</dcterms:modified>
</cp:coreProperties>
</file>